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3" r:id="rId6"/>
    <p:sldMasterId id="2147483698" r:id="rId7"/>
  </p:sldMasterIdLst>
  <p:notesMasterIdLst>
    <p:notesMasterId r:id="rId25"/>
  </p:notesMasterIdLst>
  <p:sldIdLst>
    <p:sldId id="1649" r:id="rId8"/>
    <p:sldId id="2390" r:id="rId9"/>
    <p:sldId id="1627" r:id="rId10"/>
    <p:sldId id="634" r:id="rId11"/>
    <p:sldId id="635" r:id="rId12"/>
    <p:sldId id="637" r:id="rId13"/>
    <p:sldId id="638" r:id="rId14"/>
    <p:sldId id="639" r:id="rId15"/>
    <p:sldId id="641" r:id="rId16"/>
    <p:sldId id="642" r:id="rId17"/>
    <p:sldId id="643" r:id="rId18"/>
    <p:sldId id="645" r:id="rId19"/>
    <p:sldId id="644" r:id="rId20"/>
    <p:sldId id="647" r:id="rId21"/>
    <p:sldId id="547" r:id="rId22"/>
    <p:sldId id="496" r:id="rId23"/>
    <p:sldId id="54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76" userDrawn="1">
          <p15:clr>
            <a:srgbClr val="A4A3A4"/>
          </p15:clr>
        </p15:guide>
        <p15:guide id="2" pos="7272" userDrawn="1">
          <p15:clr>
            <a:srgbClr val="A4A3A4"/>
          </p15:clr>
        </p15:guide>
        <p15:guide id="3" orient="horz" pos="2260" userDrawn="1">
          <p15:clr>
            <a:srgbClr val="A4A3A4"/>
          </p15:clr>
        </p15:guide>
        <p15:guide id="4" pos="57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ffin, Monya A" initials="RA" lastIdx="3" clrIdx="0">
    <p:extLst>
      <p:ext uri="{19B8F6BF-5375-455C-9EA6-DF929625EA0E}">
        <p15:presenceInfo xmlns:p15="http://schemas.microsoft.com/office/powerpoint/2012/main" userId="S::0292805069@nsf.gov::c175b9ef-297f-4670-8ebd-5901a19e4ef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47C1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01" autoAdjust="0"/>
    <p:restoredTop sz="87893" autoAdjust="0"/>
  </p:normalViewPr>
  <p:slideViewPr>
    <p:cSldViewPr snapToGrid="0">
      <p:cViewPr varScale="1">
        <p:scale>
          <a:sx n="96" d="100"/>
          <a:sy n="96" d="100"/>
        </p:scale>
        <p:origin x="920" y="160"/>
      </p:cViewPr>
      <p:guideLst>
        <p:guide orient="horz" pos="3576"/>
        <p:guide pos="7272"/>
        <p:guide orient="horz" pos="2260"/>
        <p:guide pos="576"/>
      </p:guideLst>
    </p:cSldViewPr>
  </p:slideViewPr>
  <p:outlineViewPr>
    <p:cViewPr>
      <p:scale>
        <a:sx n="33" d="100"/>
        <a:sy n="33" d="100"/>
      </p:scale>
      <p:origin x="0" y="-21032"/>
    </p:cViewPr>
  </p:outlineViewPr>
  <p:notesTextViewPr>
    <p:cViewPr>
      <p:scale>
        <a:sx n="3" d="2"/>
        <a:sy n="3" d="2"/>
      </p:scale>
      <p:origin x="0" y="0"/>
    </p:cViewPr>
  </p:notesTextViewPr>
  <p:sorterViewPr>
    <p:cViewPr>
      <p:scale>
        <a:sx n="100" d="100"/>
        <a:sy n="100" d="100"/>
      </p:scale>
      <p:origin x="0" y="-1823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0BB6BF-C33F-4392-BC3D-2E27EB2B758D}" type="datetimeFigureOut">
              <a:rPr lang="en-US" smtClean="0"/>
              <a:t>9/23/21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74349A-219E-45A4-A6E4-E9799664F31B}" type="slidenum">
              <a:rPr lang="en-US" smtClean="0"/>
              <a:t>‹#›</a:t>
            </a:fld>
            <a:endParaRPr lang="en-US"/>
          </a:p>
        </p:txBody>
      </p:sp>
    </p:spTree>
    <p:extLst>
      <p:ext uri="{BB962C8B-B14F-4D97-AF65-F5344CB8AC3E}">
        <p14:creationId xmlns:p14="http://schemas.microsoft.com/office/powerpoint/2010/main" val="1476302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sf.gov/funding/aboutfunding.jsp"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74349A-219E-45A4-A6E4-E9799664F3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4661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74349A-219E-45A4-A6E4-E9799664F3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2309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74349A-219E-45A4-A6E4-E9799664F3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1965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74349A-219E-45A4-A6E4-E9799664F3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3432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4C9B48-783B-46E5-AA89-054FF5DFA727}" type="slidenum">
              <a:rPr lang="en-US" smtClean="0"/>
              <a:pPr/>
              <a:t>15</a:t>
            </a:fld>
            <a:endParaRPr lang="en-US"/>
          </a:p>
        </p:txBody>
      </p:sp>
    </p:spTree>
    <p:extLst>
      <p:ext uri="{BB962C8B-B14F-4D97-AF65-F5344CB8AC3E}">
        <p14:creationId xmlns:p14="http://schemas.microsoft.com/office/powerpoint/2010/main" val="8920123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4C9B48-783B-46E5-AA89-054FF5DFA727}" type="slidenum">
              <a:rPr lang="en-US" smtClean="0"/>
              <a:pPr/>
              <a:t>16</a:t>
            </a:fld>
            <a:endParaRPr lang="en-US"/>
          </a:p>
        </p:txBody>
      </p:sp>
    </p:spTree>
    <p:extLst>
      <p:ext uri="{BB962C8B-B14F-4D97-AF65-F5344CB8AC3E}">
        <p14:creationId xmlns:p14="http://schemas.microsoft.com/office/powerpoint/2010/main" val="203742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4C9B48-783B-46E5-AA89-054FF5DFA727}" type="slidenum">
              <a:rPr lang="en-US" smtClean="0"/>
              <a:pPr/>
              <a:t>17</a:t>
            </a:fld>
            <a:endParaRPr lang="en-US"/>
          </a:p>
        </p:txBody>
      </p:sp>
    </p:spTree>
    <p:extLst>
      <p:ext uri="{BB962C8B-B14F-4D97-AF65-F5344CB8AC3E}">
        <p14:creationId xmlns:p14="http://schemas.microsoft.com/office/powerpoint/2010/main" val="212563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The National Science Foundation (NSF) was established by the National Science Foundation Act of 1950.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NSF is the only federal agency whose mission includes support for all </a:t>
            </a:r>
            <a:r>
              <a:rPr lang="en-US" dirty="0">
                <a:hlinkClick r:id="rId3"/>
              </a:rPr>
              <a:t>fields of fundamental science and engineering</a:t>
            </a:r>
            <a:r>
              <a:rPr lang="en-US" dirty="0"/>
              <a:t>, except for the medical sciences. We are tasked with keeping the United States at the leading edge of discovery in areas from astronomy to geology to zoology and much more. We support basic research and people to create knowledge that transforms the future. </a:t>
            </a:r>
            <a:r>
              <a:rPr lang="en-US" dirty="0">
                <a:effectLst/>
              </a:rPr>
              <a:t>In every case, we ensure that research is fully integrated with education so that today's revolutionary work will also be training today’s and tomorrow's top scientists, engineers and science, technology, engineering, and mathematics (STEM) educators and promoting an informed citizenry.</a:t>
            </a: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The Annual Budget for NSF was $8.3 Billion in Fiscal Year 2020, supporting approximately 12,000 new awards.</a:t>
            </a:r>
          </a:p>
          <a:p>
            <a:pPr>
              <a:lnSpc>
                <a:spcPct val="100000"/>
              </a:lnSpc>
              <a:spcBef>
                <a:spcPts val="0"/>
              </a:spcBef>
              <a:defRPr/>
            </a:pPr>
            <a:endParaRPr lang="en-US" sz="1200" dirty="0">
              <a:ln w="0"/>
              <a:solidFill>
                <a:prstClr val="black"/>
              </a:solidFill>
              <a:latin typeface="+mn-lt"/>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74349A-219E-45A4-A6E4-E9799664F3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4069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74349A-219E-45A4-A6E4-E9799664F31B}" type="slidenum">
              <a:rPr lang="en-US" smtClean="0"/>
              <a:t>3</a:t>
            </a:fld>
            <a:endParaRPr lang="en-US"/>
          </a:p>
        </p:txBody>
      </p:sp>
    </p:spTree>
    <p:extLst>
      <p:ext uri="{BB962C8B-B14F-4D97-AF65-F5344CB8AC3E}">
        <p14:creationId xmlns:p14="http://schemas.microsoft.com/office/powerpoint/2010/main" val="3200499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74349A-219E-45A4-A6E4-E9799664F31B}" type="slidenum">
              <a:rPr lang="en-US" smtClean="0"/>
              <a:t>4</a:t>
            </a:fld>
            <a:endParaRPr lang="en-US"/>
          </a:p>
        </p:txBody>
      </p:sp>
    </p:spTree>
    <p:extLst>
      <p:ext uri="{BB962C8B-B14F-4D97-AF65-F5344CB8AC3E}">
        <p14:creationId xmlns:p14="http://schemas.microsoft.com/office/powerpoint/2010/main" val="4079524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74349A-219E-45A4-A6E4-E9799664F3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8054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74349A-219E-45A4-A6E4-E9799664F3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4228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74349A-219E-45A4-A6E4-E9799664F3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2712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74349A-219E-45A4-A6E4-E9799664F3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5601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74349A-219E-45A4-A6E4-E9799664F3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8050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DD1DBBC-1206-48C7-8423-D3E325256D2D}" type="datetimeFigureOut">
              <a:rPr lang="en-US" smtClean="0"/>
              <a:t>9/23/21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5">
            <a:extLst>
              <a:ext uri="{FF2B5EF4-FFF2-40B4-BE49-F238E27FC236}">
                <a16:creationId xmlns:a16="http://schemas.microsoft.com/office/drawing/2014/main" id="{951816E1-7D1A-4668-B4F5-B746A8C9E1E0}"/>
              </a:ext>
            </a:extLst>
          </p:cNvPr>
          <p:cNvSpPr>
            <a:spLocks noGrp="1"/>
          </p:cNvSpPr>
          <p:nvPr>
            <p:ph type="sldNum" sz="quarter" idx="4"/>
          </p:nvPr>
        </p:nvSpPr>
        <p:spPr>
          <a:xfrm>
            <a:off x="9220206" y="6356350"/>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spTree>
    <p:extLst>
      <p:ext uri="{BB962C8B-B14F-4D97-AF65-F5344CB8AC3E}">
        <p14:creationId xmlns:p14="http://schemas.microsoft.com/office/powerpoint/2010/main" val="1665411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DD1DBBC-1206-48C7-8423-D3E325256D2D}" type="datetimeFigureOut">
              <a:rPr lang="en-US" smtClean="0"/>
              <a:t>9/23/21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5">
            <a:extLst>
              <a:ext uri="{FF2B5EF4-FFF2-40B4-BE49-F238E27FC236}">
                <a16:creationId xmlns:a16="http://schemas.microsoft.com/office/drawing/2014/main" id="{E224130C-95CE-4A6E-BD86-9510E85194FF}"/>
              </a:ext>
            </a:extLst>
          </p:cNvPr>
          <p:cNvSpPr>
            <a:spLocks noGrp="1"/>
          </p:cNvSpPr>
          <p:nvPr>
            <p:ph type="sldNum" sz="quarter" idx="4"/>
          </p:nvPr>
        </p:nvSpPr>
        <p:spPr>
          <a:xfrm>
            <a:off x="9220206" y="6356350"/>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spTree>
    <p:extLst>
      <p:ext uri="{BB962C8B-B14F-4D97-AF65-F5344CB8AC3E}">
        <p14:creationId xmlns:p14="http://schemas.microsoft.com/office/powerpoint/2010/main" val="3225474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DD1DBBC-1206-48C7-8423-D3E325256D2D}" type="datetimeFigureOut">
              <a:rPr lang="en-US" smtClean="0"/>
              <a:t>9/23/21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5">
            <a:extLst>
              <a:ext uri="{FF2B5EF4-FFF2-40B4-BE49-F238E27FC236}">
                <a16:creationId xmlns:a16="http://schemas.microsoft.com/office/drawing/2014/main" id="{DDE8602E-4EA1-4653-BE2D-3B962244AC7F}"/>
              </a:ext>
            </a:extLst>
          </p:cNvPr>
          <p:cNvSpPr>
            <a:spLocks noGrp="1"/>
          </p:cNvSpPr>
          <p:nvPr>
            <p:ph type="sldNum" sz="quarter" idx="4"/>
          </p:nvPr>
        </p:nvSpPr>
        <p:spPr>
          <a:xfrm>
            <a:off x="9220206" y="6356350"/>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spTree>
    <p:extLst>
      <p:ext uri="{BB962C8B-B14F-4D97-AF65-F5344CB8AC3E}">
        <p14:creationId xmlns:p14="http://schemas.microsoft.com/office/powerpoint/2010/main" val="846496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no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B6FF0-7074-400A-9720-4915025926D3}"/>
              </a:ext>
            </a:extLst>
          </p:cNvPr>
          <p:cNvSpPr>
            <a:spLocks noGrp="1"/>
          </p:cNvSpPr>
          <p:nvPr>
            <p:ph type="ctrTitle"/>
          </p:nvPr>
        </p:nvSpPr>
        <p:spPr>
          <a:xfrm>
            <a:off x="1524000" y="1122363"/>
            <a:ext cx="9144000" cy="2387600"/>
          </a:xfrm>
        </p:spPr>
        <p:txBody>
          <a:bodyPr anchor="b"/>
          <a:lstStyle>
            <a:lvl1pPr algn="ctr">
              <a:defRPr sz="6000" b="1">
                <a:solidFill>
                  <a:srgbClr val="1483B7"/>
                </a:solidFill>
              </a:defRPr>
            </a:lvl1pPr>
          </a:lstStyle>
          <a:p>
            <a:endParaRPr lang="en-US"/>
          </a:p>
        </p:txBody>
      </p:sp>
      <p:sp>
        <p:nvSpPr>
          <p:cNvPr id="3" name="Subtitle 2">
            <a:extLst>
              <a:ext uri="{FF2B5EF4-FFF2-40B4-BE49-F238E27FC236}">
                <a16:creationId xmlns:a16="http://schemas.microsoft.com/office/drawing/2014/main" id="{5C1DEA24-F1C3-4839-993B-A7A4F7852128}"/>
              </a:ext>
            </a:extLst>
          </p:cNvPr>
          <p:cNvSpPr>
            <a:spLocks noGrp="1"/>
          </p:cNvSpPr>
          <p:nvPr>
            <p:ph type="subTitle" idx="1"/>
          </p:nvPr>
        </p:nvSpPr>
        <p:spPr>
          <a:xfrm>
            <a:off x="1524000" y="3602037"/>
            <a:ext cx="9144000" cy="1694582"/>
          </a:xfrm>
        </p:spPr>
        <p:txBody>
          <a:bodyPr/>
          <a:lstStyle>
            <a:lvl1pPr marL="0" indent="0" algn="ctr">
              <a:buNone/>
              <a:defRPr sz="2400" b="0">
                <a:solidFill>
                  <a:srgbClr val="1483B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4" name="Date Placeholder 3">
            <a:extLst>
              <a:ext uri="{FF2B5EF4-FFF2-40B4-BE49-F238E27FC236}">
                <a16:creationId xmlns:a16="http://schemas.microsoft.com/office/drawing/2014/main" id="{E1B76838-D3D7-47B3-9084-4F943EDF0F2E}"/>
              </a:ext>
            </a:extLst>
          </p:cNvPr>
          <p:cNvSpPr>
            <a:spLocks noGrp="1"/>
          </p:cNvSpPr>
          <p:nvPr>
            <p:ph type="dt" sz="half" idx="10"/>
          </p:nvPr>
        </p:nvSpPr>
        <p:spPr/>
        <p:txBody>
          <a:bodyPr/>
          <a:lstStyle/>
          <a:p>
            <a:fld id="{092E43B3-CD83-4B15-B1B6-259654EDAEB4}" type="datetimeFigureOut">
              <a:rPr lang="en-US" smtClean="0"/>
              <a:t>9/23/21</a:t>
            </a:fld>
            <a:endParaRPr lang="en-US"/>
          </a:p>
        </p:txBody>
      </p:sp>
      <p:sp>
        <p:nvSpPr>
          <p:cNvPr id="5" name="Footer Placeholder 4">
            <a:extLst>
              <a:ext uri="{FF2B5EF4-FFF2-40B4-BE49-F238E27FC236}">
                <a16:creationId xmlns:a16="http://schemas.microsoft.com/office/drawing/2014/main" id="{778491D5-B20F-4567-900B-EB6A61D150EA}"/>
              </a:ext>
            </a:extLst>
          </p:cNvPr>
          <p:cNvSpPr>
            <a:spLocks noGrp="1"/>
          </p:cNvSpPr>
          <p:nvPr>
            <p:ph type="ftr" sz="quarter" idx="11"/>
          </p:nvPr>
        </p:nvSpPr>
        <p:spPr/>
        <p:txBody>
          <a:bodyPr/>
          <a:lstStyle>
            <a:lvl1pPr>
              <a:defRPr sz="1600">
                <a:solidFill>
                  <a:schemeClr val="tx1"/>
                </a:solidFill>
              </a:defRPr>
            </a:lvl1pPr>
          </a:lstStyle>
          <a:p>
            <a:endParaRPr lang="en-US" b="1"/>
          </a:p>
          <a:p>
            <a:endParaRPr lang="en-US"/>
          </a:p>
        </p:txBody>
      </p:sp>
      <p:sp>
        <p:nvSpPr>
          <p:cNvPr id="6" name="Slide Number Placeholder 5">
            <a:extLst>
              <a:ext uri="{FF2B5EF4-FFF2-40B4-BE49-F238E27FC236}">
                <a16:creationId xmlns:a16="http://schemas.microsoft.com/office/drawing/2014/main" id="{7BC5D8F5-C7B8-406B-BE85-BD4F1E09EC76}"/>
              </a:ext>
            </a:extLst>
          </p:cNvPr>
          <p:cNvSpPr>
            <a:spLocks noGrp="1"/>
          </p:cNvSpPr>
          <p:nvPr>
            <p:ph type="sldNum" sz="quarter" idx="12"/>
          </p:nvPr>
        </p:nvSpPr>
        <p:spPr/>
        <p:txBody>
          <a:bodyPr/>
          <a:lstStyle/>
          <a:p>
            <a:fld id="{C31E17A4-EEAA-480F-9F8D-72E33F20378A}" type="slidenum">
              <a:rPr lang="en-US" smtClean="0"/>
              <a:t>‹#›</a:t>
            </a:fld>
            <a:endParaRPr lang="en-US"/>
          </a:p>
        </p:txBody>
      </p:sp>
      <p:pic>
        <p:nvPicPr>
          <p:cNvPr id="35" name="Picture 34" descr="BitmapLogo_NOLayers_F_SMALL.png">
            <a:extLst>
              <a:ext uri="{FF2B5EF4-FFF2-40B4-BE49-F238E27FC236}">
                <a16:creationId xmlns:a16="http://schemas.microsoft.com/office/drawing/2014/main" id="{794C5CB8-F187-4663-9828-67551F7821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17137" y="5973572"/>
            <a:ext cx="862642" cy="868392"/>
          </a:xfrm>
          <a:prstGeom prst="rect">
            <a:avLst/>
          </a:prstGeom>
        </p:spPr>
      </p:pic>
      <p:pic>
        <p:nvPicPr>
          <p:cNvPr id="37" name="Picture 36">
            <a:extLst>
              <a:ext uri="{FF2B5EF4-FFF2-40B4-BE49-F238E27FC236}">
                <a16:creationId xmlns:a16="http://schemas.microsoft.com/office/drawing/2014/main" id="{A6D0F918-6F3F-486E-B62D-5E331DAD8DB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6094" y="6106900"/>
            <a:ext cx="660551" cy="626502"/>
          </a:xfrm>
          <a:prstGeom prst="rect">
            <a:avLst/>
          </a:prstGeom>
        </p:spPr>
      </p:pic>
      <p:grpSp>
        <p:nvGrpSpPr>
          <p:cNvPr id="17" name="Group 16">
            <a:extLst>
              <a:ext uri="{FF2B5EF4-FFF2-40B4-BE49-F238E27FC236}">
                <a16:creationId xmlns:a16="http://schemas.microsoft.com/office/drawing/2014/main" id="{1F46846C-8AEB-4845-AA7A-1EF70FDEA8FF}"/>
              </a:ext>
            </a:extLst>
          </p:cNvPr>
          <p:cNvGrpSpPr/>
          <p:nvPr userDrawn="1"/>
        </p:nvGrpSpPr>
        <p:grpSpPr>
          <a:xfrm>
            <a:off x="-6444" y="0"/>
            <a:ext cx="12198444" cy="981075"/>
            <a:chOff x="2890" y="5943109"/>
            <a:chExt cx="12198444" cy="981075"/>
          </a:xfrm>
        </p:grpSpPr>
        <p:pic>
          <p:nvPicPr>
            <p:cNvPr id="18" name="Picture 17">
              <a:extLst>
                <a:ext uri="{FF2B5EF4-FFF2-40B4-BE49-F238E27FC236}">
                  <a16:creationId xmlns:a16="http://schemas.microsoft.com/office/drawing/2014/main" id="{4B2B2D4E-9044-4618-A6F7-17939863A2E2}"/>
                </a:ext>
              </a:extLst>
            </p:cNvPr>
            <p:cNvPicPr>
              <a:picLocks noChangeAspect="1"/>
            </p:cNvPicPr>
            <p:nvPr userDrawn="1"/>
          </p:nvPicPr>
          <p:blipFill>
            <a:blip r:embed="rId4"/>
            <a:stretch>
              <a:fillRect/>
            </a:stretch>
          </p:blipFill>
          <p:spPr>
            <a:xfrm>
              <a:off x="2890" y="5943109"/>
              <a:ext cx="12198444" cy="981075"/>
            </a:xfrm>
            <a:prstGeom prst="rect">
              <a:avLst/>
            </a:prstGeom>
            <a:ln>
              <a:noFill/>
            </a:ln>
          </p:spPr>
        </p:pic>
        <p:sp>
          <p:nvSpPr>
            <p:cNvPr id="19" name="Rectangle 18">
              <a:extLst>
                <a:ext uri="{FF2B5EF4-FFF2-40B4-BE49-F238E27FC236}">
                  <a16:creationId xmlns:a16="http://schemas.microsoft.com/office/drawing/2014/main" id="{780E39FE-779D-4FAA-B4A6-A93FC02BB1F6}"/>
                </a:ext>
              </a:extLst>
            </p:cNvPr>
            <p:cNvSpPr/>
            <p:nvPr userDrawn="1"/>
          </p:nvSpPr>
          <p:spPr>
            <a:xfrm>
              <a:off x="4339446" y="5943109"/>
              <a:ext cx="3597215" cy="981075"/>
            </a:xfrm>
            <a:prstGeom prst="rect">
              <a:avLst/>
            </a:prstGeom>
            <a:solidFill>
              <a:srgbClr val="14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80E0BA2E-5818-4237-9621-530967EC127A}"/>
              </a:ext>
            </a:extLst>
          </p:cNvPr>
          <p:cNvGrpSpPr/>
          <p:nvPr userDrawn="1"/>
        </p:nvGrpSpPr>
        <p:grpSpPr>
          <a:xfrm>
            <a:off x="12221" y="5876925"/>
            <a:ext cx="12230100" cy="981075"/>
            <a:chOff x="12221" y="5876925"/>
            <a:chExt cx="12230100" cy="981075"/>
          </a:xfrm>
        </p:grpSpPr>
        <p:grpSp>
          <p:nvGrpSpPr>
            <p:cNvPr id="9" name="Group 8">
              <a:extLst>
                <a:ext uri="{FF2B5EF4-FFF2-40B4-BE49-F238E27FC236}">
                  <a16:creationId xmlns:a16="http://schemas.microsoft.com/office/drawing/2014/main" id="{0F7BC7DA-CAC0-4281-B29B-B1FEA23CED66}"/>
                </a:ext>
              </a:extLst>
            </p:cNvPr>
            <p:cNvGrpSpPr/>
            <p:nvPr userDrawn="1"/>
          </p:nvGrpSpPr>
          <p:grpSpPr>
            <a:xfrm>
              <a:off x="12221" y="5876925"/>
              <a:ext cx="12198444" cy="981075"/>
              <a:chOff x="2890" y="5943109"/>
              <a:chExt cx="12198444" cy="981075"/>
            </a:xfrm>
          </p:grpSpPr>
          <p:pic>
            <p:nvPicPr>
              <p:cNvPr id="12" name="Picture 11">
                <a:extLst>
                  <a:ext uri="{FF2B5EF4-FFF2-40B4-BE49-F238E27FC236}">
                    <a16:creationId xmlns:a16="http://schemas.microsoft.com/office/drawing/2014/main" id="{5262648B-20D1-4684-8C73-A75A14B7450E}"/>
                  </a:ext>
                </a:extLst>
              </p:cNvPr>
              <p:cNvPicPr>
                <a:picLocks noChangeAspect="1"/>
              </p:cNvPicPr>
              <p:nvPr userDrawn="1"/>
            </p:nvPicPr>
            <p:blipFill>
              <a:blip r:embed="rId4"/>
              <a:stretch>
                <a:fillRect/>
              </a:stretch>
            </p:blipFill>
            <p:spPr>
              <a:xfrm>
                <a:off x="2890" y="5943109"/>
                <a:ext cx="12198444" cy="981075"/>
              </a:xfrm>
              <a:prstGeom prst="rect">
                <a:avLst/>
              </a:prstGeom>
              <a:ln>
                <a:noFill/>
              </a:ln>
            </p:spPr>
          </p:pic>
          <p:sp>
            <p:nvSpPr>
              <p:cNvPr id="7" name="Rectangle 6">
                <a:extLst>
                  <a:ext uri="{FF2B5EF4-FFF2-40B4-BE49-F238E27FC236}">
                    <a16:creationId xmlns:a16="http://schemas.microsoft.com/office/drawing/2014/main" id="{39CB8CBE-FE52-458E-81ED-065A7A3C5C7D}"/>
                  </a:ext>
                </a:extLst>
              </p:cNvPr>
              <p:cNvSpPr/>
              <p:nvPr userDrawn="1"/>
            </p:nvSpPr>
            <p:spPr>
              <a:xfrm>
                <a:off x="4339446" y="5943109"/>
                <a:ext cx="3597215" cy="981075"/>
              </a:xfrm>
              <a:prstGeom prst="rect">
                <a:avLst/>
              </a:prstGeom>
              <a:solidFill>
                <a:srgbClr val="14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descr="BitmapLogo_NOLayers_F_SMALL.png">
              <a:extLst>
                <a:ext uri="{FF2B5EF4-FFF2-40B4-BE49-F238E27FC236}">
                  <a16:creationId xmlns:a16="http://schemas.microsoft.com/office/drawing/2014/main" id="{97AD0B54-7E77-4306-996A-5344056CE56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79679" y="5933266"/>
              <a:ext cx="862642" cy="868392"/>
            </a:xfrm>
            <a:prstGeom prst="rect">
              <a:avLst/>
            </a:prstGeom>
          </p:spPr>
        </p:pic>
        <p:pic>
          <p:nvPicPr>
            <p:cNvPr id="16" name="Picture 15">
              <a:extLst>
                <a:ext uri="{FF2B5EF4-FFF2-40B4-BE49-F238E27FC236}">
                  <a16:creationId xmlns:a16="http://schemas.microsoft.com/office/drawing/2014/main" id="{76A3B861-C2F4-404D-BB07-C84712FF139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7379" y="6135183"/>
              <a:ext cx="489806" cy="464558"/>
            </a:xfrm>
            <a:prstGeom prst="rect">
              <a:avLst/>
            </a:prstGeom>
          </p:spPr>
        </p:pic>
      </p:grpSp>
    </p:spTree>
    <p:extLst>
      <p:ext uri="{BB962C8B-B14F-4D97-AF65-F5344CB8AC3E}">
        <p14:creationId xmlns:p14="http://schemas.microsoft.com/office/powerpoint/2010/main" val="347363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D0C77-3633-4381-9D3F-B7153F337BAF}"/>
              </a:ext>
            </a:extLst>
          </p:cNvPr>
          <p:cNvSpPr>
            <a:spLocks noGrp="1"/>
          </p:cNvSpPr>
          <p:nvPr>
            <p:ph type="title"/>
          </p:nvPr>
        </p:nvSpPr>
        <p:spPr>
          <a:xfrm>
            <a:off x="1138686" y="365125"/>
            <a:ext cx="10731261" cy="1325563"/>
          </a:xfrm>
        </p:spPr>
        <p:txBody>
          <a:bodyPr/>
          <a:lstStyle>
            <a:lvl1pPr>
              <a:defRPr b="1">
                <a:solidFill>
                  <a:srgbClr val="1483B7"/>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A8A097E-12AD-4BC2-981F-0B3E5664F6C5}"/>
              </a:ext>
            </a:extLst>
          </p:cNvPr>
          <p:cNvSpPr>
            <a:spLocks noGrp="1"/>
          </p:cNvSpPr>
          <p:nvPr>
            <p:ph idx="1"/>
          </p:nvPr>
        </p:nvSpPr>
        <p:spPr>
          <a:xfrm>
            <a:off x="1138686" y="1847850"/>
            <a:ext cx="107312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4B664D-3295-4B29-A8FB-EA5B630CF784}"/>
              </a:ext>
            </a:extLst>
          </p:cNvPr>
          <p:cNvSpPr>
            <a:spLocks noGrp="1"/>
          </p:cNvSpPr>
          <p:nvPr>
            <p:ph type="dt" sz="half" idx="10"/>
          </p:nvPr>
        </p:nvSpPr>
        <p:spPr>
          <a:xfrm>
            <a:off x="1138686" y="6346406"/>
            <a:ext cx="2743200" cy="365125"/>
          </a:xfrm>
        </p:spPr>
        <p:txBody>
          <a:bodyPr/>
          <a:lstStyle/>
          <a:p>
            <a:fld id="{092E43B3-CD83-4B15-B1B6-259654EDAEB4}" type="datetimeFigureOut">
              <a:rPr lang="en-US" smtClean="0"/>
              <a:t>9/23/21</a:t>
            </a:fld>
            <a:endParaRPr lang="en-US"/>
          </a:p>
        </p:txBody>
      </p:sp>
      <p:sp>
        <p:nvSpPr>
          <p:cNvPr id="5" name="Footer Placeholder 4">
            <a:extLst>
              <a:ext uri="{FF2B5EF4-FFF2-40B4-BE49-F238E27FC236}">
                <a16:creationId xmlns:a16="http://schemas.microsoft.com/office/drawing/2014/main" id="{C3CD5E39-42F1-4ADB-A407-0148F7106064}"/>
              </a:ext>
            </a:extLst>
          </p:cNvPr>
          <p:cNvSpPr>
            <a:spLocks noGrp="1"/>
          </p:cNvSpPr>
          <p:nvPr>
            <p:ph type="ftr" sz="quarter" idx="11"/>
          </p:nvPr>
        </p:nvSpPr>
        <p:spPr>
          <a:xfrm>
            <a:off x="4446916" y="6362341"/>
            <a:ext cx="4114800" cy="365125"/>
          </a:xfrm>
        </p:spPr>
        <p:txBody>
          <a:bodyPr/>
          <a:lstStyle/>
          <a:p>
            <a:endParaRPr lang="en-US"/>
          </a:p>
        </p:txBody>
      </p:sp>
      <p:sp>
        <p:nvSpPr>
          <p:cNvPr id="6" name="Slide Number Placeholder 5">
            <a:extLst>
              <a:ext uri="{FF2B5EF4-FFF2-40B4-BE49-F238E27FC236}">
                <a16:creationId xmlns:a16="http://schemas.microsoft.com/office/drawing/2014/main" id="{1AE1905C-48D1-4EEC-A027-29F297E57ADF}"/>
              </a:ext>
            </a:extLst>
          </p:cNvPr>
          <p:cNvSpPr>
            <a:spLocks noGrp="1"/>
          </p:cNvSpPr>
          <p:nvPr>
            <p:ph type="sldNum" sz="quarter" idx="12"/>
          </p:nvPr>
        </p:nvSpPr>
        <p:spPr>
          <a:xfrm>
            <a:off x="9126746" y="6356350"/>
            <a:ext cx="2743200" cy="365125"/>
          </a:xfrm>
        </p:spPr>
        <p:txBody>
          <a:bodyPr/>
          <a:lstStyle/>
          <a:p>
            <a:fld id="{C31E17A4-EEAA-480F-9F8D-72E33F20378A}" type="slidenum">
              <a:rPr lang="en-US" smtClean="0"/>
              <a:t>‹#›</a:t>
            </a:fld>
            <a:endParaRPr lang="en-US"/>
          </a:p>
        </p:txBody>
      </p:sp>
      <p:pic>
        <p:nvPicPr>
          <p:cNvPr id="8" name="Picture 7">
            <a:extLst>
              <a:ext uri="{FF2B5EF4-FFF2-40B4-BE49-F238E27FC236}">
                <a16:creationId xmlns:a16="http://schemas.microsoft.com/office/drawing/2014/main" id="{3ADD0076-2129-4443-A6B3-EE1ED32D045B}"/>
              </a:ext>
            </a:extLst>
          </p:cNvPr>
          <p:cNvPicPr>
            <a:picLocks noChangeAspect="1"/>
          </p:cNvPicPr>
          <p:nvPr userDrawn="1"/>
        </p:nvPicPr>
        <p:blipFill>
          <a:blip r:embed="rId2"/>
          <a:stretch>
            <a:fillRect/>
          </a:stretch>
        </p:blipFill>
        <p:spPr>
          <a:xfrm>
            <a:off x="5766787" y="3118077"/>
            <a:ext cx="658425" cy="621846"/>
          </a:xfrm>
          <a:prstGeom prst="rect">
            <a:avLst/>
          </a:prstGeom>
        </p:spPr>
      </p:pic>
      <p:grpSp>
        <p:nvGrpSpPr>
          <p:cNvPr id="22" name="Group 21">
            <a:extLst>
              <a:ext uri="{FF2B5EF4-FFF2-40B4-BE49-F238E27FC236}">
                <a16:creationId xmlns:a16="http://schemas.microsoft.com/office/drawing/2014/main" id="{6B388F52-A4E2-4DA0-BB04-D1CFA9ED709A}"/>
              </a:ext>
            </a:extLst>
          </p:cNvPr>
          <p:cNvGrpSpPr/>
          <p:nvPr userDrawn="1"/>
        </p:nvGrpSpPr>
        <p:grpSpPr>
          <a:xfrm>
            <a:off x="0" y="-16629"/>
            <a:ext cx="981076" cy="6874629"/>
            <a:chOff x="1067732" y="0"/>
            <a:chExt cx="981076" cy="6874629"/>
          </a:xfrm>
        </p:grpSpPr>
        <p:grpSp>
          <p:nvGrpSpPr>
            <p:cNvPr id="13" name="Group 12">
              <a:extLst>
                <a:ext uri="{FF2B5EF4-FFF2-40B4-BE49-F238E27FC236}">
                  <a16:creationId xmlns:a16="http://schemas.microsoft.com/office/drawing/2014/main" id="{C5A396DB-1B25-4640-93E4-8E678F2D24AC}"/>
                </a:ext>
              </a:extLst>
            </p:cNvPr>
            <p:cNvGrpSpPr/>
            <p:nvPr userDrawn="1"/>
          </p:nvGrpSpPr>
          <p:grpSpPr>
            <a:xfrm rot="16200000">
              <a:off x="-1879045" y="2946777"/>
              <a:ext cx="6874629" cy="981076"/>
              <a:chOff x="2889" y="5943109"/>
              <a:chExt cx="12198444" cy="981076"/>
            </a:xfrm>
          </p:grpSpPr>
          <p:pic>
            <p:nvPicPr>
              <p:cNvPr id="17" name="Picture 16">
                <a:extLst>
                  <a:ext uri="{FF2B5EF4-FFF2-40B4-BE49-F238E27FC236}">
                    <a16:creationId xmlns:a16="http://schemas.microsoft.com/office/drawing/2014/main" id="{E163B356-8F87-48A2-AD49-2A190D3CA5FF}"/>
                  </a:ext>
                </a:extLst>
              </p:cNvPr>
              <p:cNvPicPr>
                <a:picLocks noChangeAspect="1"/>
              </p:cNvPicPr>
              <p:nvPr userDrawn="1"/>
            </p:nvPicPr>
            <p:blipFill>
              <a:blip r:embed="rId3"/>
              <a:stretch>
                <a:fillRect/>
              </a:stretch>
            </p:blipFill>
            <p:spPr>
              <a:xfrm>
                <a:off x="2889" y="5943110"/>
                <a:ext cx="12198444" cy="981075"/>
              </a:xfrm>
              <a:prstGeom prst="rect">
                <a:avLst/>
              </a:prstGeom>
              <a:ln>
                <a:noFill/>
              </a:ln>
            </p:spPr>
          </p:pic>
          <p:sp>
            <p:nvSpPr>
              <p:cNvPr id="18" name="Rectangle 17">
                <a:extLst>
                  <a:ext uri="{FF2B5EF4-FFF2-40B4-BE49-F238E27FC236}">
                    <a16:creationId xmlns:a16="http://schemas.microsoft.com/office/drawing/2014/main" id="{29FAF1E8-5A84-4A5E-B975-2989C7E97E05}"/>
                  </a:ext>
                </a:extLst>
              </p:cNvPr>
              <p:cNvSpPr/>
              <p:nvPr userDrawn="1"/>
            </p:nvSpPr>
            <p:spPr>
              <a:xfrm>
                <a:off x="4339446" y="5943109"/>
                <a:ext cx="3597215" cy="981075"/>
              </a:xfrm>
              <a:prstGeom prst="rect">
                <a:avLst/>
              </a:prstGeom>
              <a:solidFill>
                <a:srgbClr val="14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75A2B55E-F89B-40DB-8641-D6D4C388FD2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98278" y="23154"/>
              <a:ext cx="489806" cy="464558"/>
            </a:xfrm>
            <a:prstGeom prst="rect">
              <a:avLst/>
            </a:prstGeom>
          </p:spPr>
        </p:pic>
        <p:pic>
          <p:nvPicPr>
            <p:cNvPr id="21" name="Picture 20" descr="BitmapLogo_NOLayers_F_SMALL.png">
              <a:extLst>
                <a:ext uri="{FF2B5EF4-FFF2-40B4-BE49-F238E27FC236}">
                  <a16:creationId xmlns:a16="http://schemas.microsoft.com/office/drawing/2014/main" id="{E10877A9-1A8E-45DB-AE5D-4175B185B07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38686" y="5989609"/>
              <a:ext cx="862642" cy="868392"/>
            </a:xfrm>
            <a:prstGeom prst="rect">
              <a:avLst/>
            </a:prstGeom>
          </p:spPr>
        </p:pic>
      </p:grpSp>
    </p:spTree>
    <p:extLst>
      <p:ext uri="{BB962C8B-B14F-4D97-AF65-F5344CB8AC3E}">
        <p14:creationId xmlns:p14="http://schemas.microsoft.com/office/powerpoint/2010/main" val="242100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2E4CC-18E4-42AE-B31B-8DD7633864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103E5F-A8EA-45BC-8C84-5F83BB9B49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AF11A4-8C48-4E0B-A33D-BEF15B03148E}"/>
              </a:ext>
            </a:extLst>
          </p:cNvPr>
          <p:cNvSpPr>
            <a:spLocks noGrp="1"/>
          </p:cNvSpPr>
          <p:nvPr>
            <p:ph type="dt" sz="half" idx="10"/>
          </p:nvPr>
        </p:nvSpPr>
        <p:spPr/>
        <p:txBody>
          <a:bodyPr/>
          <a:lstStyle/>
          <a:p>
            <a:fld id="{092E43B3-CD83-4B15-B1B6-259654EDAEB4}" type="datetimeFigureOut">
              <a:rPr lang="en-US" smtClean="0"/>
              <a:t>9/23/21</a:t>
            </a:fld>
            <a:endParaRPr lang="en-US"/>
          </a:p>
        </p:txBody>
      </p:sp>
      <p:sp>
        <p:nvSpPr>
          <p:cNvPr id="5" name="Footer Placeholder 4">
            <a:extLst>
              <a:ext uri="{FF2B5EF4-FFF2-40B4-BE49-F238E27FC236}">
                <a16:creationId xmlns:a16="http://schemas.microsoft.com/office/drawing/2014/main" id="{D88A5F4F-5D6C-4F72-AC05-A4532CD2A4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FE6FE8-A8C0-47B4-B4D0-8831BF900959}"/>
              </a:ext>
            </a:extLst>
          </p:cNvPr>
          <p:cNvSpPr>
            <a:spLocks noGrp="1"/>
          </p:cNvSpPr>
          <p:nvPr>
            <p:ph type="sldNum" sz="quarter" idx="12"/>
          </p:nvPr>
        </p:nvSpPr>
        <p:spPr/>
        <p:txBody>
          <a:bodyPr/>
          <a:lstStyle/>
          <a:p>
            <a:fld id="{C31E17A4-EEAA-480F-9F8D-72E33F20378A}" type="slidenum">
              <a:rPr lang="en-US" smtClean="0"/>
              <a:t>‹#›</a:t>
            </a:fld>
            <a:endParaRPr lang="en-US"/>
          </a:p>
        </p:txBody>
      </p:sp>
      <p:pic>
        <p:nvPicPr>
          <p:cNvPr id="11" name="Picture 10">
            <a:extLst>
              <a:ext uri="{FF2B5EF4-FFF2-40B4-BE49-F238E27FC236}">
                <a16:creationId xmlns:a16="http://schemas.microsoft.com/office/drawing/2014/main" id="{CB1904B2-2BF7-418C-817A-ACABEB1D1C5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492" y="143949"/>
            <a:ext cx="660551" cy="626502"/>
          </a:xfrm>
          <a:prstGeom prst="rect">
            <a:avLst/>
          </a:prstGeom>
        </p:spPr>
      </p:pic>
      <p:grpSp>
        <p:nvGrpSpPr>
          <p:cNvPr id="21" name="Group 20">
            <a:extLst>
              <a:ext uri="{FF2B5EF4-FFF2-40B4-BE49-F238E27FC236}">
                <a16:creationId xmlns:a16="http://schemas.microsoft.com/office/drawing/2014/main" id="{E56A0F0C-EA54-40E9-9A0F-4AFE5171392D}"/>
              </a:ext>
            </a:extLst>
          </p:cNvPr>
          <p:cNvGrpSpPr/>
          <p:nvPr userDrawn="1"/>
        </p:nvGrpSpPr>
        <p:grpSpPr>
          <a:xfrm>
            <a:off x="0" y="0"/>
            <a:ext cx="12230100" cy="981075"/>
            <a:chOff x="12221" y="5876925"/>
            <a:chExt cx="12230100" cy="981075"/>
          </a:xfrm>
        </p:grpSpPr>
        <p:grpSp>
          <p:nvGrpSpPr>
            <p:cNvPr id="22" name="Group 21">
              <a:extLst>
                <a:ext uri="{FF2B5EF4-FFF2-40B4-BE49-F238E27FC236}">
                  <a16:creationId xmlns:a16="http://schemas.microsoft.com/office/drawing/2014/main" id="{8DE974AF-7B41-422D-BC19-1ECCA672F129}"/>
                </a:ext>
              </a:extLst>
            </p:cNvPr>
            <p:cNvGrpSpPr/>
            <p:nvPr userDrawn="1"/>
          </p:nvGrpSpPr>
          <p:grpSpPr>
            <a:xfrm>
              <a:off x="12221" y="5876925"/>
              <a:ext cx="12198444" cy="981075"/>
              <a:chOff x="2890" y="5943109"/>
              <a:chExt cx="12198444" cy="981075"/>
            </a:xfrm>
          </p:grpSpPr>
          <p:pic>
            <p:nvPicPr>
              <p:cNvPr id="25" name="Picture 24">
                <a:extLst>
                  <a:ext uri="{FF2B5EF4-FFF2-40B4-BE49-F238E27FC236}">
                    <a16:creationId xmlns:a16="http://schemas.microsoft.com/office/drawing/2014/main" id="{675F28B9-1A21-48ED-A1F6-A670A122820C}"/>
                  </a:ext>
                </a:extLst>
              </p:cNvPr>
              <p:cNvPicPr>
                <a:picLocks noChangeAspect="1"/>
              </p:cNvPicPr>
              <p:nvPr userDrawn="1"/>
            </p:nvPicPr>
            <p:blipFill>
              <a:blip r:embed="rId3"/>
              <a:stretch>
                <a:fillRect/>
              </a:stretch>
            </p:blipFill>
            <p:spPr>
              <a:xfrm>
                <a:off x="2890" y="5943109"/>
                <a:ext cx="12198444" cy="981075"/>
              </a:xfrm>
              <a:prstGeom prst="rect">
                <a:avLst/>
              </a:prstGeom>
              <a:ln>
                <a:noFill/>
              </a:ln>
            </p:spPr>
          </p:pic>
          <p:sp>
            <p:nvSpPr>
              <p:cNvPr id="26" name="Rectangle 25">
                <a:extLst>
                  <a:ext uri="{FF2B5EF4-FFF2-40B4-BE49-F238E27FC236}">
                    <a16:creationId xmlns:a16="http://schemas.microsoft.com/office/drawing/2014/main" id="{AA2E58D4-420D-4BEB-92B7-775556555096}"/>
                  </a:ext>
                </a:extLst>
              </p:cNvPr>
              <p:cNvSpPr/>
              <p:nvPr userDrawn="1"/>
            </p:nvSpPr>
            <p:spPr>
              <a:xfrm>
                <a:off x="4339446" y="5943109"/>
                <a:ext cx="3597215" cy="981075"/>
              </a:xfrm>
              <a:prstGeom prst="rect">
                <a:avLst/>
              </a:prstGeom>
              <a:solidFill>
                <a:srgbClr val="14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3" name="Picture 22" descr="BitmapLogo_NOLayers_F_SMALL.png">
              <a:extLst>
                <a:ext uri="{FF2B5EF4-FFF2-40B4-BE49-F238E27FC236}">
                  <a16:creationId xmlns:a16="http://schemas.microsoft.com/office/drawing/2014/main" id="{68D263FE-B435-4789-B72E-E101915F6C3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79679" y="5933266"/>
              <a:ext cx="862642" cy="868392"/>
            </a:xfrm>
            <a:prstGeom prst="rect">
              <a:avLst/>
            </a:prstGeom>
          </p:spPr>
        </p:pic>
        <p:pic>
          <p:nvPicPr>
            <p:cNvPr id="24" name="Picture 23">
              <a:extLst>
                <a:ext uri="{FF2B5EF4-FFF2-40B4-BE49-F238E27FC236}">
                  <a16:creationId xmlns:a16="http://schemas.microsoft.com/office/drawing/2014/main" id="{00A8408C-AD9E-4698-9E1F-72C5A283F8A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7379" y="6135183"/>
              <a:ext cx="489806" cy="464558"/>
            </a:xfrm>
            <a:prstGeom prst="rect">
              <a:avLst/>
            </a:prstGeom>
          </p:spPr>
        </p:pic>
      </p:grpSp>
    </p:spTree>
    <p:extLst>
      <p:ext uri="{BB962C8B-B14F-4D97-AF65-F5344CB8AC3E}">
        <p14:creationId xmlns:p14="http://schemas.microsoft.com/office/powerpoint/2010/main" val="3768283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26F8255-72DB-4678-870F-F482547A35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A73327-321B-4DD3-8E9E-C7B927FFFD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9D8A9E-0C56-43AD-8AC9-C9E65E6D9B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247C5F-B305-4503-BC4F-9E63A9A363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AB3F2F-AD99-40BC-9626-B395F97BB2CF}"/>
              </a:ext>
            </a:extLst>
          </p:cNvPr>
          <p:cNvSpPr>
            <a:spLocks noGrp="1"/>
          </p:cNvSpPr>
          <p:nvPr>
            <p:ph type="dt" sz="half" idx="10"/>
          </p:nvPr>
        </p:nvSpPr>
        <p:spPr/>
        <p:txBody>
          <a:bodyPr/>
          <a:lstStyle/>
          <a:p>
            <a:fld id="{092E43B3-CD83-4B15-B1B6-259654EDAEB4}" type="datetimeFigureOut">
              <a:rPr lang="en-US" smtClean="0"/>
              <a:t>9/23/21</a:t>
            </a:fld>
            <a:endParaRPr lang="en-US"/>
          </a:p>
        </p:txBody>
      </p:sp>
      <p:sp>
        <p:nvSpPr>
          <p:cNvPr id="8" name="Footer Placeholder 7">
            <a:extLst>
              <a:ext uri="{FF2B5EF4-FFF2-40B4-BE49-F238E27FC236}">
                <a16:creationId xmlns:a16="http://schemas.microsoft.com/office/drawing/2014/main" id="{A55C92F9-6901-4F4D-BCB4-842CCD701B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3F937C-AA54-40A5-B1B5-C5D118ADB5BD}"/>
              </a:ext>
            </a:extLst>
          </p:cNvPr>
          <p:cNvSpPr>
            <a:spLocks noGrp="1"/>
          </p:cNvSpPr>
          <p:nvPr>
            <p:ph type="sldNum" sz="quarter" idx="12"/>
          </p:nvPr>
        </p:nvSpPr>
        <p:spPr/>
        <p:txBody>
          <a:bodyPr/>
          <a:lstStyle/>
          <a:p>
            <a:fld id="{C31E17A4-EEAA-480F-9F8D-72E33F20378A}" type="slidenum">
              <a:rPr lang="en-US" smtClean="0"/>
              <a:t>‹#›</a:t>
            </a:fld>
            <a:endParaRPr lang="en-US"/>
          </a:p>
        </p:txBody>
      </p:sp>
      <p:pic>
        <p:nvPicPr>
          <p:cNvPr id="15" name="Picture 14">
            <a:extLst>
              <a:ext uri="{FF2B5EF4-FFF2-40B4-BE49-F238E27FC236}">
                <a16:creationId xmlns:a16="http://schemas.microsoft.com/office/drawing/2014/main" id="{87ADB930-B4B9-46BF-971E-7AA7CEC055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6094" y="6106900"/>
            <a:ext cx="660551" cy="626502"/>
          </a:xfrm>
          <a:prstGeom prst="rect">
            <a:avLst/>
          </a:prstGeom>
        </p:spPr>
      </p:pic>
      <p:grpSp>
        <p:nvGrpSpPr>
          <p:cNvPr id="22" name="Group 21">
            <a:extLst>
              <a:ext uri="{FF2B5EF4-FFF2-40B4-BE49-F238E27FC236}">
                <a16:creationId xmlns:a16="http://schemas.microsoft.com/office/drawing/2014/main" id="{3F9DBEE7-8C18-40B7-95D7-A562D15997A8}"/>
              </a:ext>
            </a:extLst>
          </p:cNvPr>
          <p:cNvGrpSpPr/>
          <p:nvPr userDrawn="1"/>
        </p:nvGrpSpPr>
        <p:grpSpPr>
          <a:xfrm>
            <a:off x="0" y="-24077"/>
            <a:ext cx="12230100" cy="981075"/>
            <a:chOff x="12221" y="5876925"/>
            <a:chExt cx="12230100" cy="981075"/>
          </a:xfrm>
        </p:grpSpPr>
        <p:grpSp>
          <p:nvGrpSpPr>
            <p:cNvPr id="23" name="Group 22">
              <a:extLst>
                <a:ext uri="{FF2B5EF4-FFF2-40B4-BE49-F238E27FC236}">
                  <a16:creationId xmlns:a16="http://schemas.microsoft.com/office/drawing/2014/main" id="{7826577D-BE6F-4B26-B6D5-609B1F033E76}"/>
                </a:ext>
              </a:extLst>
            </p:cNvPr>
            <p:cNvGrpSpPr/>
            <p:nvPr userDrawn="1"/>
          </p:nvGrpSpPr>
          <p:grpSpPr>
            <a:xfrm>
              <a:off x="12221" y="5876925"/>
              <a:ext cx="12198444" cy="981075"/>
              <a:chOff x="2890" y="5943109"/>
              <a:chExt cx="12198444" cy="981075"/>
            </a:xfrm>
          </p:grpSpPr>
          <p:pic>
            <p:nvPicPr>
              <p:cNvPr id="26" name="Picture 25">
                <a:extLst>
                  <a:ext uri="{FF2B5EF4-FFF2-40B4-BE49-F238E27FC236}">
                    <a16:creationId xmlns:a16="http://schemas.microsoft.com/office/drawing/2014/main" id="{ADF8E184-D0A9-4C1C-83D0-3F633D77E744}"/>
                  </a:ext>
                </a:extLst>
              </p:cNvPr>
              <p:cNvPicPr>
                <a:picLocks noChangeAspect="1"/>
              </p:cNvPicPr>
              <p:nvPr userDrawn="1"/>
            </p:nvPicPr>
            <p:blipFill>
              <a:blip r:embed="rId3"/>
              <a:stretch>
                <a:fillRect/>
              </a:stretch>
            </p:blipFill>
            <p:spPr>
              <a:xfrm>
                <a:off x="2890" y="5943109"/>
                <a:ext cx="12198444" cy="981075"/>
              </a:xfrm>
              <a:prstGeom prst="rect">
                <a:avLst/>
              </a:prstGeom>
              <a:ln>
                <a:noFill/>
              </a:ln>
            </p:spPr>
          </p:pic>
          <p:sp>
            <p:nvSpPr>
              <p:cNvPr id="27" name="Rectangle 26">
                <a:extLst>
                  <a:ext uri="{FF2B5EF4-FFF2-40B4-BE49-F238E27FC236}">
                    <a16:creationId xmlns:a16="http://schemas.microsoft.com/office/drawing/2014/main" id="{EEFEDA99-8EC7-4BE7-BCD9-2991AE1C4CB3}"/>
                  </a:ext>
                </a:extLst>
              </p:cNvPr>
              <p:cNvSpPr/>
              <p:nvPr userDrawn="1"/>
            </p:nvSpPr>
            <p:spPr>
              <a:xfrm>
                <a:off x="4339446" y="5943109"/>
                <a:ext cx="3597215" cy="981075"/>
              </a:xfrm>
              <a:prstGeom prst="rect">
                <a:avLst/>
              </a:prstGeom>
              <a:solidFill>
                <a:srgbClr val="14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4" name="Picture 23" descr="BitmapLogo_NOLayers_F_SMALL.png">
              <a:extLst>
                <a:ext uri="{FF2B5EF4-FFF2-40B4-BE49-F238E27FC236}">
                  <a16:creationId xmlns:a16="http://schemas.microsoft.com/office/drawing/2014/main" id="{60E0D3F1-E65D-41FA-9474-3EAC78CA8B7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79679" y="5933266"/>
              <a:ext cx="862642" cy="868392"/>
            </a:xfrm>
            <a:prstGeom prst="rect">
              <a:avLst/>
            </a:prstGeom>
          </p:spPr>
        </p:pic>
        <p:pic>
          <p:nvPicPr>
            <p:cNvPr id="25" name="Picture 24">
              <a:extLst>
                <a:ext uri="{FF2B5EF4-FFF2-40B4-BE49-F238E27FC236}">
                  <a16:creationId xmlns:a16="http://schemas.microsoft.com/office/drawing/2014/main" id="{59677F75-50B9-4B8C-9DB1-9CA5C9CDBF2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7379" y="6135183"/>
              <a:ext cx="489806" cy="464558"/>
            </a:xfrm>
            <a:prstGeom prst="rect">
              <a:avLst/>
            </a:prstGeom>
          </p:spPr>
        </p:pic>
      </p:grpSp>
      <p:cxnSp>
        <p:nvCxnSpPr>
          <p:cNvPr id="28" name="Straight Connector 27">
            <a:extLst>
              <a:ext uri="{FF2B5EF4-FFF2-40B4-BE49-F238E27FC236}">
                <a16:creationId xmlns:a16="http://schemas.microsoft.com/office/drawing/2014/main" id="{B49E5D7D-5B05-47A6-8A68-E12FFBDD8C61}"/>
              </a:ext>
            </a:extLst>
          </p:cNvPr>
          <p:cNvCxnSpPr/>
          <p:nvPr userDrawn="1"/>
        </p:nvCxnSpPr>
        <p:spPr>
          <a:xfrm>
            <a:off x="156094" y="6733402"/>
            <a:ext cx="11756985" cy="0"/>
          </a:xfrm>
          <a:prstGeom prst="line">
            <a:avLst/>
          </a:prstGeom>
        </p:spPr>
        <p:style>
          <a:lnRef idx="3">
            <a:schemeClr val="accent5"/>
          </a:lnRef>
          <a:fillRef idx="0">
            <a:schemeClr val="accent5"/>
          </a:fillRef>
          <a:effectRef idx="2">
            <a:schemeClr val="accent5"/>
          </a:effectRef>
          <a:fontRef idx="minor">
            <a:schemeClr val="tx1"/>
          </a:fontRef>
        </p:style>
      </p:cxnSp>
      <p:sp>
        <p:nvSpPr>
          <p:cNvPr id="29" name="Title 1">
            <a:extLst>
              <a:ext uri="{FF2B5EF4-FFF2-40B4-BE49-F238E27FC236}">
                <a16:creationId xmlns:a16="http://schemas.microsoft.com/office/drawing/2014/main" id="{2B5A7476-7EBD-4EC9-AB0D-5A18AC11DD66}"/>
              </a:ext>
            </a:extLst>
          </p:cNvPr>
          <p:cNvSpPr>
            <a:spLocks noGrp="1"/>
          </p:cNvSpPr>
          <p:nvPr>
            <p:ph type="title"/>
          </p:nvPr>
        </p:nvSpPr>
        <p:spPr>
          <a:xfrm>
            <a:off x="816645" y="-172245"/>
            <a:ext cx="10515600" cy="1325563"/>
          </a:xfrm>
        </p:spPr>
        <p:txBody>
          <a:bodyPr/>
          <a:lstStyle>
            <a:lvl1pPr>
              <a:defRPr b="1">
                <a:solidFill>
                  <a:schemeClr val="bg1"/>
                </a:solidFill>
              </a:defRPr>
            </a:lvl1pPr>
          </a:lstStyle>
          <a:p>
            <a:r>
              <a:rPr lang="en-US"/>
              <a:t>Click to edit Master title style</a:t>
            </a:r>
          </a:p>
        </p:txBody>
      </p:sp>
    </p:spTree>
    <p:extLst>
      <p:ext uri="{BB962C8B-B14F-4D97-AF65-F5344CB8AC3E}">
        <p14:creationId xmlns:p14="http://schemas.microsoft.com/office/powerpoint/2010/main" val="461816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AF3534D-D537-48E9-9107-77772AE7E48E}"/>
              </a:ext>
            </a:extLst>
          </p:cNvPr>
          <p:cNvSpPr>
            <a:spLocks noGrp="1"/>
          </p:cNvSpPr>
          <p:nvPr>
            <p:ph type="dt" sz="half" idx="10"/>
          </p:nvPr>
        </p:nvSpPr>
        <p:spPr/>
        <p:txBody>
          <a:bodyPr/>
          <a:lstStyle/>
          <a:p>
            <a:fld id="{092E43B3-CD83-4B15-B1B6-259654EDAEB4}" type="datetimeFigureOut">
              <a:rPr lang="en-US" smtClean="0"/>
              <a:t>9/23/21</a:t>
            </a:fld>
            <a:endParaRPr lang="en-US"/>
          </a:p>
        </p:txBody>
      </p:sp>
      <p:sp>
        <p:nvSpPr>
          <p:cNvPr id="4" name="Footer Placeholder 3">
            <a:extLst>
              <a:ext uri="{FF2B5EF4-FFF2-40B4-BE49-F238E27FC236}">
                <a16:creationId xmlns:a16="http://schemas.microsoft.com/office/drawing/2014/main" id="{D6EBD7F5-4BA8-4E44-8CA8-78586A6450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D88985B-4EBA-4E0C-9280-473CCB2360F7}"/>
              </a:ext>
            </a:extLst>
          </p:cNvPr>
          <p:cNvSpPr>
            <a:spLocks noGrp="1"/>
          </p:cNvSpPr>
          <p:nvPr>
            <p:ph type="sldNum" sz="quarter" idx="12"/>
          </p:nvPr>
        </p:nvSpPr>
        <p:spPr/>
        <p:txBody>
          <a:bodyPr/>
          <a:lstStyle/>
          <a:p>
            <a:fld id="{C31E17A4-EEAA-480F-9F8D-72E33F20378A}" type="slidenum">
              <a:rPr lang="en-US" smtClean="0"/>
              <a:t>‹#›</a:t>
            </a:fld>
            <a:endParaRPr lang="en-US"/>
          </a:p>
        </p:txBody>
      </p:sp>
      <p:pic>
        <p:nvPicPr>
          <p:cNvPr id="10" name="Picture 9">
            <a:extLst>
              <a:ext uri="{FF2B5EF4-FFF2-40B4-BE49-F238E27FC236}">
                <a16:creationId xmlns:a16="http://schemas.microsoft.com/office/drawing/2014/main" id="{1CB7679C-59C0-459D-852F-2EEA3E093F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6094" y="6106900"/>
            <a:ext cx="660551" cy="626502"/>
          </a:xfrm>
          <a:prstGeom prst="rect">
            <a:avLst/>
          </a:prstGeom>
        </p:spPr>
      </p:pic>
      <p:grpSp>
        <p:nvGrpSpPr>
          <p:cNvPr id="12" name="Group 11">
            <a:extLst>
              <a:ext uri="{FF2B5EF4-FFF2-40B4-BE49-F238E27FC236}">
                <a16:creationId xmlns:a16="http://schemas.microsoft.com/office/drawing/2014/main" id="{C7829D70-5A91-4D7E-9C0E-4E46D1FE81D7}"/>
              </a:ext>
            </a:extLst>
          </p:cNvPr>
          <p:cNvGrpSpPr/>
          <p:nvPr userDrawn="1"/>
        </p:nvGrpSpPr>
        <p:grpSpPr>
          <a:xfrm>
            <a:off x="0" y="0"/>
            <a:ext cx="12230100" cy="981075"/>
            <a:chOff x="12221" y="5876925"/>
            <a:chExt cx="12230100" cy="981075"/>
          </a:xfrm>
        </p:grpSpPr>
        <p:grpSp>
          <p:nvGrpSpPr>
            <p:cNvPr id="13" name="Group 12">
              <a:extLst>
                <a:ext uri="{FF2B5EF4-FFF2-40B4-BE49-F238E27FC236}">
                  <a16:creationId xmlns:a16="http://schemas.microsoft.com/office/drawing/2014/main" id="{6420DF27-C235-4CCF-9A8F-C862A352F03F}"/>
                </a:ext>
              </a:extLst>
            </p:cNvPr>
            <p:cNvGrpSpPr/>
            <p:nvPr userDrawn="1"/>
          </p:nvGrpSpPr>
          <p:grpSpPr>
            <a:xfrm>
              <a:off x="12221" y="5876925"/>
              <a:ext cx="12198444" cy="981075"/>
              <a:chOff x="2890" y="5943109"/>
              <a:chExt cx="12198444" cy="981075"/>
            </a:xfrm>
          </p:grpSpPr>
          <p:pic>
            <p:nvPicPr>
              <p:cNvPr id="16" name="Picture 15">
                <a:extLst>
                  <a:ext uri="{FF2B5EF4-FFF2-40B4-BE49-F238E27FC236}">
                    <a16:creationId xmlns:a16="http://schemas.microsoft.com/office/drawing/2014/main" id="{9F5DDA68-5BC9-4618-8138-2FC0414245E8}"/>
                  </a:ext>
                </a:extLst>
              </p:cNvPr>
              <p:cNvPicPr>
                <a:picLocks noChangeAspect="1"/>
              </p:cNvPicPr>
              <p:nvPr userDrawn="1"/>
            </p:nvPicPr>
            <p:blipFill>
              <a:blip r:embed="rId3"/>
              <a:stretch>
                <a:fillRect/>
              </a:stretch>
            </p:blipFill>
            <p:spPr>
              <a:xfrm>
                <a:off x="2890" y="5943109"/>
                <a:ext cx="12198444" cy="981075"/>
              </a:xfrm>
              <a:prstGeom prst="rect">
                <a:avLst/>
              </a:prstGeom>
              <a:ln>
                <a:noFill/>
              </a:ln>
            </p:spPr>
          </p:pic>
          <p:sp>
            <p:nvSpPr>
              <p:cNvPr id="17" name="Rectangle 16">
                <a:extLst>
                  <a:ext uri="{FF2B5EF4-FFF2-40B4-BE49-F238E27FC236}">
                    <a16:creationId xmlns:a16="http://schemas.microsoft.com/office/drawing/2014/main" id="{9AD061F0-9B10-49A0-94E5-2C13B8B22267}"/>
                  </a:ext>
                </a:extLst>
              </p:cNvPr>
              <p:cNvSpPr/>
              <p:nvPr userDrawn="1"/>
            </p:nvSpPr>
            <p:spPr>
              <a:xfrm>
                <a:off x="4339446" y="5943109"/>
                <a:ext cx="3597215" cy="981075"/>
              </a:xfrm>
              <a:prstGeom prst="rect">
                <a:avLst/>
              </a:prstGeom>
              <a:solidFill>
                <a:srgbClr val="14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descr="BitmapLogo_NOLayers_F_SMALL.png">
              <a:extLst>
                <a:ext uri="{FF2B5EF4-FFF2-40B4-BE49-F238E27FC236}">
                  <a16:creationId xmlns:a16="http://schemas.microsoft.com/office/drawing/2014/main" id="{E39EFF3C-9CD5-4E28-AF4B-F084F2CD75F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79679" y="5933266"/>
              <a:ext cx="862642" cy="868392"/>
            </a:xfrm>
            <a:prstGeom prst="rect">
              <a:avLst/>
            </a:prstGeom>
          </p:spPr>
        </p:pic>
        <p:pic>
          <p:nvPicPr>
            <p:cNvPr id="15" name="Picture 14">
              <a:extLst>
                <a:ext uri="{FF2B5EF4-FFF2-40B4-BE49-F238E27FC236}">
                  <a16:creationId xmlns:a16="http://schemas.microsoft.com/office/drawing/2014/main" id="{DCDD51D3-AEAE-4983-B9C2-D3641AFEE0B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7379" y="6135183"/>
              <a:ext cx="489806" cy="464558"/>
            </a:xfrm>
            <a:prstGeom prst="rect">
              <a:avLst/>
            </a:prstGeom>
          </p:spPr>
        </p:pic>
      </p:grpSp>
      <p:sp>
        <p:nvSpPr>
          <p:cNvPr id="2" name="Title 1">
            <a:extLst>
              <a:ext uri="{FF2B5EF4-FFF2-40B4-BE49-F238E27FC236}">
                <a16:creationId xmlns:a16="http://schemas.microsoft.com/office/drawing/2014/main" id="{AEF5695D-5522-4933-9932-D36B149B855E}"/>
              </a:ext>
            </a:extLst>
          </p:cNvPr>
          <p:cNvSpPr>
            <a:spLocks noGrp="1"/>
          </p:cNvSpPr>
          <p:nvPr>
            <p:ph type="title"/>
          </p:nvPr>
        </p:nvSpPr>
        <p:spPr>
          <a:xfrm>
            <a:off x="816645" y="-172245"/>
            <a:ext cx="10515600" cy="1325563"/>
          </a:xfrm>
        </p:spPr>
        <p:txBody>
          <a:bodyPr/>
          <a:lstStyle>
            <a:lvl1pPr>
              <a:defRPr b="1">
                <a:solidFill>
                  <a:schemeClr val="bg1"/>
                </a:solidFill>
              </a:defRPr>
            </a:lvl1pPr>
          </a:lstStyle>
          <a:p>
            <a:r>
              <a:rPr lang="en-US"/>
              <a:t>Click to edit Master title style</a:t>
            </a:r>
          </a:p>
        </p:txBody>
      </p:sp>
    </p:spTree>
    <p:extLst>
      <p:ext uri="{BB962C8B-B14F-4D97-AF65-F5344CB8AC3E}">
        <p14:creationId xmlns:p14="http://schemas.microsoft.com/office/powerpoint/2010/main" val="12945848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30B65F-E7DD-486B-9D45-E85705C85B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D27A6B-735F-43B8-8585-F15C17544F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B6C407-2A90-4C62-BFAF-ADC0894B6F8C}"/>
              </a:ext>
            </a:extLst>
          </p:cNvPr>
          <p:cNvSpPr>
            <a:spLocks noGrp="1"/>
          </p:cNvSpPr>
          <p:nvPr>
            <p:ph type="dt" sz="half" idx="10"/>
          </p:nvPr>
        </p:nvSpPr>
        <p:spPr/>
        <p:txBody>
          <a:bodyPr/>
          <a:lstStyle/>
          <a:p>
            <a:fld id="{092E43B3-CD83-4B15-B1B6-259654EDAEB4}" type="datetimeFigureOut">
              <a:rPr lang="en-US" smtClean="0"/>
              <a:t>9/23/21</a:t>
            </a:fld>
            <a:endParaRPr lang="en-US"/>
          </a:p>
        </p:txBody>
      </p:sp>
      <p:sp>
        <p:nvSpPr>
          <p:cNvPr id="6" name="Footer Placeholder 5">
            <a:extLst>
              <a:ext uri="{FF2B5EF4-FFF2-40B4-BE49-F238E27FC236}">
                <a16:creationId xmlns:a16="http://schemas.microsoft.com/office/drawing/2014/main" id="{C3493B7A-EE6C-4353-96E1-AA7947A6A8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341CF-FB04-4788-B188-30055AD94D64}"/>
              </a:ext>
            </a:extLst>
          </p:cNvPr>
          <p:cNvSpPr>
            <a:spLocks noGrp="1"/>
          </p:cNvSpPr>
          <p:nvPr>
            <p:ph type="sldNum" sz="quarter" idx="12"/>
          </p:nvPr>
        </p:nvSpPr>
        <p:spPr/>
        <p:txBody>
          <a:bodyPr/>
          <a:lstStyle/>
          <a:p>
            <a:fld id="{C31E17A4-EEAA-480F-9F8D-72E33F20378A}" type="slidenum">
              <a:rPr lang="en-US" smtClean="0"/>
              <a:t>‹#›</a:t>
            </a:fld>
            <a:endParaRPr lang="en-US"/>
          </a:p>
        </p:txBody>
      </p:sp>
      <p:pic>
        <p:nvPicPr>
          <p:cNvPr id="15" name="Picture 14">
            <a:extLst>
              <a:ext uri="{FF2B5EF4-FFF2-40B4-BE49-F238E27FC236}">
                <a16:creationId xmlns:a16="http://schemas.microsoft.com/office/drawing/2014/main" id="{2CE6D33C-115B-4AF2-BF23-61E2437A43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6094" y="6106900"/>
            <a:ext cx="660551" cy="626502"/>
          </a:xfrm>
          <a:prstGeom prst="rect">
            <a:avLst/>
          </a:prstGeom>
        </p:spPr>
      </p:pic>
      <p:grpSp>
        <p:nvGrpSpPr>
          <p:cNvPr id="11" name="Group 10">
            <a:extLst>
              <a:ext uri="{FF2B5EF4-FFF2-40B4-BE49-F238E27FC236}">
                <a16:creationId xmlns:a16="http://schemas.microsoft.com/office/drawing/2014/main" id="{913855CD-3EB3-4A0D-952A-A2799269B0DA}"/>
              </a:ext>
            </a:extLst>
          </p:cNvPr>
          <p:cNvGrpSpPr/>
          <p:nvPr userDrawn="1"/>
        </p:nvGrpSpPr>
        <p:grpSpPr>
          <a:xfrm>
            <a:off x="0" y="0"/>
            <a:ext cx="12230100" cy="981075"/>
            <a:chOff x="12221" y="5876925"/>
            <a:chExt cx="12230100" cy="981075"/>
          </a:xfrm>
        </p:grpSpPr>
        <p:grpSp>
          <p:nvGrpSpPr>
            <p:cNvPr id="12" name="Group 11">
              <a:extLst>
                <a:ext uri="{FF2B5EF4-FFF2-40B4-BE49-F238E27FC236}">
                  <a16:creationId xmlns:a16="http://schemas.microsoft.com/office/drawing/2014/main" id="{0C3192E6-6457-4433-AF49-5FDB90D7D8B0}"/>
                </a:ext>
              </a:extLst>
            </p:cNvPr>
            <p:cNvGrpSpPr/>
            <p:nvPr userDrawn="1"/>
          </p:nvGrpSpPr>
          <p:grpSpPr>
            <a:xfrm>
              <a:off x="12221" y="5876925"/>
              <a:ext cx="12198444" cy="981075"/>
              <a:chOff x="2890" y="5943109"/>
              <a:chExt cx="12198444" cy="981075"/>
            </a:xfrm>
          </p:grpSpPr>
          <p:pic>
            <p:nvPicPr>
              <p:cNvPr id="18" name="Picture 17">
                <a:extLst>
                  <a:ext uri="{FF2B5EF4-FFF2-40B4-BE49-F238E27FC236}">
                    <a16:creationId xmlns:a16="http://schemas.microsoft.com/office/drawing/2014/main" id="{7735A1E4-2947-4189-BFBB-9BA3C94C0EE9}"/>
                  </a:ext>
                </a:extLst>
              </p:cNvPr>
              <p:cNvPicPr>
                <a:picLocks noChangeAspect="1"/>
              </p:cNvPicPr>
              <p:nvPr userDrawn="1"/>
            </p:nvPicPr>
            <p:blipFill>
              <a:blip r:embed="rId3"/>
              <a:stretch>
                <a:fillRect/>
              </a:stretch>
            </p:blipFill>
            <p:spPr>
              <a:xfrm>
                <a:off x="2890" y="5943109"/>
                <a:ext cx="12198444" cy="981075"/>
              </a:xfrm>
              <a:prstGeom prst="rect">
                <a:avLst/>
              </a:prstGeom>
              <a:ln>
                <a:noFill/>
              </a:ln>
            </p:spPr>
          </p:pic>
          <p:sp>
            <p:nvSpPr>
              <p:cNvPr id="19" name="Rectangle 18">
                <a:extLst>
                  <a:ext uri="{FF2B5EF4-FFF2-40B4-BE49-F238E27FC236}">
                    <a16:creationId xmlns:a16="http://schemas.microsoft.com/office/drawing/2014/main" id="{A706AF23-6763-4216-B680-D8E1F26CE95E}"/>
                  </a:ext>
                </a:extLst>
              </p:cNvPr>
              <p:cNvSpPr/>
              <p:nvPr userDrawn="1"/>
            </p:nvSpPr>
            <p:spPr>
              <a:xfrm>
                <a:off x="4339446" y="5943109"/>
                <a:ext cx="3597215" cy="981075"/>
              </a:xfrm>
              <a:prstGeom prst="rect">
                <a:avLst/>
              </a:prstGeom>
              <a:solidFill>
                <a:srgbClr val="14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descr="BitmapLogo_NOLayers_F_SMALL.png">
              <a:extLst>
                <a:ext uri="{FF2B5EF4-FFF2-40B4-BE49-F238E27FC236}">
                  <a16:creationId xmlns:a16="http://schemas.microsoft.com/office/drawing/2014/main" id="{3B97C8BD-C837-4415-B41F-32814A12366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79679" y="5933266"/>
              <a:ext cx="862642" cy="868392"/>
            </a:xfrm>
            <a:prstGeom prst="rect">
              <a:avLst/>
            </a:prstGeom>
          </p:spPr>
        </p:pic>
        <p:pic>
          <p:nvPicPr>
            <p:cNvPr id="17" name="Picture 16">
              <a:extLst>
                <a:ext uri="{FF2B5EF4-FFF2-40B4-BE49-F238E27FC236}">
                  <a16:creationId xmlns:a16="http://schemas.microsoft.com/office/drawing/2014/main" id="{69161195-F83E-41B6-BCBC-BA45D33B132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7379" y="6135183"/>
              <a:ext cx="489806" cy="464558"/>
            </a:xfrm>
            <a:prstGeom prst="rect">
              <a:avLst/>
            </a:prstGeom>
          </p:spPr>
        </p:pic>
      </p:grpSp>
      <p:sp>
        <p:nvSpPr>
          <p:cNvPr id="20" name="Title 1">
            <a:extLst>
              <a:ext uri="{FF2B5EF4-FFF2-40B4-BE49-F238E27FC236}">
                <a16:creationId xmlns:a16="http://schemas.microsoft.com/office/drawing/2014/main" id="{3FC9F53A-E8B1-4E78-A95E-E739424C08C1}"/>
              </a:ext>
            </a:extLst>
          </p:cNvPr>
          <p:cNvSpPr txBox="1">
            <a:spLocks/>
          </p:cNvSpPr>
          <p:nvPr userDrawn="1"/>
        </p:nvSpPr>
        <p:spPr>
          <a:xfrm>
            <a:off x="816645" y="-17224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r>
              <a:rPr lang="en-US"/>
              <a:t>Click to edit Master title style</a:t>
            </a:r>
          </a:p>
        </p:txBody>
      </p:sp>
      <p:cxnSp>
        <p:nvCxnSpPr>
          <p:cNvPr id="21" name="Straight Connector 20">
            <a:extLst>
              <a:ext uri="{FF2B5EF4-FFF2-40B4-BE49-F238E27FC236}">
                <a16:creationId xmlns:a16="http://schemas.microsoft.com/office/drawing/2014/main" id="{2F43271B-7EB3-4B52-AAAF-1956E74AC140}"/>
              </a:ext>
            </a:extLst>
          </p:cNvPr>
          <p:cNvCxnSpPr/>
          <p:nvPr userDrawn="1"/>
        </p:nvCxnSpPr>
        <p:spPr>
          <a:xfrm>
            <a:off x="156094" y="6733402"/>
            <a:ext cx="11756985" cy="0"/>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0251326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14EE78-5DEE-48F4-B6E1-DA741759AD56}"/>
              </a:ext>
            </a:extLst>
          </p:cNvPr>
          <p:cNvSpPr>
            <a:spLocks noGrp="1"/>
          </p:cNvSpPr>
          <p:nvPr>
            <p:ph type="dt" sz="half" idx="10"/>
          </p:nvPr>
        </p:nvSpPr>
        <p:spPr/>
        <p:txBody>
          <a:bodyPr/>
          <a:lstStyle/>
          <a:p>
            <a:fld id="{092E43B3-CD83-4B15-B1B6-259654EDAEB4}" type="datetimeFigureOut">
              <a:rPr lang="en-US" smtClean="0"/>
              <a:t>9/23/21</a:t>
            </a:fld>
            <a:endParaRPr lang="en-US"/>
          </a:p>
        </p:txBody>
      </p:sp>
      <p:sp>
        <p:nvSpPr>
          <p:cNvPr id="3" name="Footer Placeholder 2">
            <a:extLst>
              <a:ext uri="{FF2B5EF4-FFF2-40B4-BE49-F238E27FC236}">
                <a16:creationId xmlns:a16="http://schemas.microsoft.com/office/drawing/2014/main" id="{A5B5DD29-FD64-4FC5-9DB0-BF7D8F4D01E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E4A211-BB56-4714-817C-951DADC3AE61}"/>
              </a:ext>
            </a:extLst>
          </p:cNvPr>
          <p:cNvSpPr>
            <a:spLocks noGrp="1"/>
          </p:cNvSpPr>
          <p:nvPr>
            <p:ph type="sldNum" sz="quarter" idx="12"/>
          </p:nvPr>
        </p:nvSpPr>
        <p:spPr/>
        <p:txBody>
          <a:bodyPr/>
          <a:lstStyle/>
          <a:p>
            <a:fld id="{C31E17A4-EEAA-480F-9F8D-72E33F20378A}" type="slidenum">
              <a:rPr lang="en-US" smtClean="0"/>
              <a:t>‹#›</a:t>
            </a:fld>
            <a:endParaRPr lang="en-US"/>
          </a:p>
        </p:txBody>
      </p:sp>
    </p:spTree>
    <p:extLst>
      <p:ext uri="{BB962C8B-B14F-4D97-AF65-F5344CB8AC3E}">
        <p14:creationId xmlns:p14="http://schemas.microsoft.com/office/powerpoint/2010/main" val="22824407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0FF76-298B-49AD-A18D-252A9A0CE1FD}"/>
              </a:ext>
            </a:extLst>
          </p:cNvPr>
          <p:cNvSpPr>
            <a:spLocks noGrp="1"/>
          </p:cNvSpPr>
          <p:nvPr>
            <p:ph type="title"/>
          </p:nvPr>
        </p:nvSpPr>
        <p:spPr>
          <a:xfrm>
            <a:off x="1118836" y="255876"/>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41107B2-0C8D-4344-BA12-00CEA6F4C0CC}"/>
              </a:ext>
            </a:extLst>
          </p:cNvPr>
          <p:cNvSpPr>
            <a:spLocks noGrp="1"/>
          </p:cNvSpPr>
          <p:nvPr>
            <p:ph idx="1"/>
          </p:nvPr>
        </p:nvSpPr>
        <p:spPr>
          <a:xfrm>
            <a:off x="5640388" y="61648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72997E-4BCB-463F-A423-6756D914AF51}"/>
              </a:ext>
            </a:extLst>
          </p:cNvPr>
          <p:cNvSpPr>
            <a:spLocks noGrp="1"/>
          </p:cNvSpPr>
          <p:nvPr>
            <p:ph type="body" sz="half" idx="2"/>
          </p:nvPr>
        </p:nvSpPr>
        <p:spPr>
          <a:xfrm>
            <a:off x="1118837"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6B4331-A2FD-4596-BAB7-51BD4D3CE9C1}"/>
              </a:ext>
            </a:extLst>
          </p:cNvPr>
          <p:cNvSpPr>
            <a:spLocks noGrp="1"/>
          </p:cNvSpPr>
          <p:nvPr>
            <p:ph type="dt" sz="half" idx="10"/>
          </p:nvPr>
        </p:nvSpPr>
        <p:spPr>
          <a:xfrm>
            <a:off x="1118836" y="6262291"/>
            <a:ext cx="2743200" cy="365125"/>
          </a:xfrm>
        </p:spPr>
        <p:txBody>
          <a:bodyPr/>
          <a:lstStyle/>
          <a:p>
            <a:fld id="{092E43B3-CD83-4B15-B1B6-259654EDAEB4}" type="datetimeFigureOut">
              <a:rPr lang="en-US" smtClean="0"/>
              <a:t>9/23/21</a:t>
            </a:fld>
            <a:endParaRPr lang="en-US"/>
          </a:p>
        </p:txBody>
      </p:sp>
      <p:sp>
        <p:nvSpPr>
          <p:cNvPr id="6" name="Footer Placeholder 5">
            <a:extLst>
              <a:ext uri="{FF2B5EF4-FFF2-40B4-BE49-F238E27FC236}">
                <a16:creationId xmlns:a16="http://schemas.microsoft.com/office/drawing/2014/main" id="{BB174EA5-EE9E-4E07-A2F8-8890394AB05F}"/>
              </a:ext>
            </a:extLst>
          </p:cNvPr>
          <p:cNvSpPr>
            <a:spLocks noGrp="1"/>
          </p:cNvSpPr>
          <p:nvPr>
            <p:ph type="ftr" sz="quarter" idx="11"/>
          </p:nvPr>
        </p:nvSpPr>
        <p:spPr>
          <a:xfrm>
            <a:off x="4495802" y="6262291"/>
            <a:ext cx="4114800" cy="365125"/>
          </a:xfrm>
        </p:spPr>
        <p:txBody>
          <a:bodyPr/>
          <a:lstStyle/>
          <a:p>
            <a:endParaRPr lang="en-US"/>
          </a:p>
        </p:txBody>
      </p:sp>
      <p:sp>
        <p:nvSpPr>
          <p:cNvPr id="7" name="Slide Number Placeholder 6">
            <a:extLst>
              <a:ext uri="{FF2B5EF4-FFF2-40B4-BE49-F238E27FC236}">
                <a16:creationId xmlns:a16="http://schemas.microsoft.com/office/drawing/2014/main" id="{D39D0BFF-349F-40F0-A362-95FAAE893F21}"/>
              </a:ext>
            </a:extLst>
          </p:cNvPr>
          <p:cNvSpPr>
            <a:spLocks noGrp="1"/>
          </p:cNvSpPr>
          <p:nvPr>
            <p:ph type="sldNum" sz="quarter" idx="12"/>
          </p:nvPr>
        </p:nvSpPr>
        <p:spPr>
          <a:xfrm>
            <a:off x="9069388" y="6262291"/>
            <a:ext cx="2743200" cy="365125"/>
          </a:xfrm>
        </p:spPr>
        <p:txBody>
          <a:bodyPr/>
          <a:lstStyle/>
          <a:p>
            <a:fld id="{C31E17A4-EEAA-480F-9F8D-72E33F20378A}" type="slidenum">
              <a:rPr lang="en-US" smtClean="0"/>
              <a:t>‹#›</a:t>
            </a:fld>
            <a:endParaRPr lang="en-US"/>
          </a:p>
        </p:txBody>
      </p:sp>
      <p:pic>
        <p:nvPicPr>
          <p:cNvPr id="15" name="Picture 14">
            <a:extLst>
              <a:ext uri="{FF2B5EF4-FFF2-40B4-BE49-F238E27FC236}">
                <a16:creationId xmlns:a16="http://schemas.microsoft.com/office/drawing/2014/main" id="{4DE11A09-04B0-48F7-8641-628FB03065C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492" y="143949"/>
            <a:ext cx="660551" cy="626502"/>
          </a:xfrm>
          <a:prstGeom prst="rect">
            <a:avLst/>
          </a:prstGeom>
        </p:spPr>
      </p:pic>
      <p:grpSp>
        <p:nvGrpSpPr>
          <p:cNvPr id="14" name="Group 13">
            <a:extLst>
              <a:ext uri="{FF2B5EF4-FFF2-40B4-BE49-F238E27FC236}">
                <a16:creationId xmlns:a16="http://schemas.microsoft.com/office/drawing/2014/main" id="{7BCAAED9-A7CF-4D99-AF60-1C9C85F371B7}"/>
              </a:ext>
            </a:extLst>
          </p:cNvPr>
          <p:cNvGrpSpPr/>
          <p:nvPr userDrawn="1"/>
        </p:nvGrpSpPr>
        <p:grpSpPr>
          <a:xfrm>
            <a:off x="0" y="-16629"/>
            <a:ext cx="981076" cy="6874629"/>
            <a:chOff x="1067732" y="0"/>
            <a:chExt cx="981076" cy="6874629"/>
          </a:xfrm>
        </p:grpSpPr>
        <p:grpSp>
          <p:nvGrpSpPr>
            <p:cNvPr id="16" name="Group 15">
              <a:extLst>
                <a:ext uri="{FF2B5EF4-FFF2-40B4-BE49-F238E27FC236}">
                  <a16:creationId xmlns:a16="http://schemas.microsoft.com/office/drawing/2014/main" id="{93839887-3909-4348-8D8A-5C2A71F5B449}"/>
                </a:ext>
              </a:extLst>
            </p:cNvPr>
            <p:cNvGrpSpPr/>
            <p:nvPr userDrawn="1"/>
          </p:nvGrpSpPr>
          <p:grpSpPr>
            <a:xfrm rot="16200000">
              <a:off x="-1879045" y="2946777"/>
              <a:ext cx="6874629" cy="981076"/>
              <a:chOff x="2889" y="5943109"/>
              <a:chExt cx="12198444" cy="981076"/>
            </a:xfrm>
          </p:grpSpPr>
          <p:pic>
            <p:nvPicPr>
              <p:cNvPr id="19" name="Picture 18">
                <a:extLst>
                  <a:ext uri="{FF2B5EF4-FFF2-40B4-BE49-F238E27FC236}">
                    <a16:creationId xmlns:a16="http://schemas.microsoft.com/office/drawing/2014/main" id="{A448EEB6-2338-4BCB-874B-266F6CA6CCF7}"/>
                  </a:ext>
                </a:extLst>
              </p:cNvPr>
              <p:cNvPicPr>
                <a:picLocks noChangeAspect="1"/>
              </p:cNvPicPr>
              <p:nvPr userDrawn="1"/>
            </p:nvPicPr>
            <p:blipFill>
              <a:blip r:embed="rId3"/>
              <a:stretch>
                <a:fillRect/>
              </a:stretch>
            </p:blipFill>
            <p:spPr>
              <a:xfrm>
                <a:off x="2889" y="5943110"/>
                <a:ext cx="12198444" cy="981075"/>
              </a:xfrm>
              <a:prstGeom prst="rect">
                <a:avLst/>
              </a:prstGeom>
              <a:ln>
                <a:noFill/>
              </a:ln>
            </p:spPr>
          </p:pic>
          <p:sp>
            <p:nvSpPr>
              <p:cNvPr id="20" name="Rectangle 19">
                <a:extLst>
                  <a:ext uri="{FF2B5EF4-FFF2-40B4-BE49-F238E27FC236}">
                    <a16:creationId xmlns:a16="http://schemas.microsoft.com/office/drawing/2014/main" id="{07C42C92-7611-4CFB-9E1B-C8D1966EBB27}"/>
                  </a:ext>
                </a:extLst>
              </p:cNvPr>
              <p:cNvSpPr/>
              <p:nvPr userDrawn="1"/>
            </p:nvSpPr>
            <p:spPr>
              <a:xfrm>
                <a:off x="4339446" y="5943109"/>
                <a:ext cx="3597215" cy="981075"/>
              </a:xfrm>
              <a:prstGeom prst="rect">
                <a:avLst/>
              </a:prstGeom>
              <a:solidFill>
                <a:srgbClr val="14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a:extLst>
                <a:ext uri="{FF2B5EF4-FFF2-40B4-BE49-F238E27FC236}">
                  <a16:creationId xmlns:a16="http://schemas.microsoft.com/office/drawing/2014/main" id="{373F490E-BC50-46C5-AC52-3BF90066C7C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98278" y="23154"/>
              <a:ext cx="489806" cy="464558"/>
            </a:xfrm>
            <a:prstGeom prst="rect">
              <a:avLst/>
            </a:prstGeom>
          </p:spPr>
        </p:pic>
        <p:pic>
          <p:nvPicPr>
            <p:cNvPr id="18" name="Picture 17" descr="BitmapLogo_NOLayers_F_SMALL.png">
              <a:extLst>
                <a:ext uri="{FF2B5EF4-FFF2-40B4-BE49-F238E27FC236}">
                  <a16:creationId xmlns:a16="http://schemas.microsoft.com/office/drawing/2014/main" id="{53AFA57A-2AF7-4994-8A58-68AC1087868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38686" y="5989609"/>
              <a:ext cx="862642" cy="868392"/>
            </a:xfrm>
            <a:prstGeom prst="rect">
              <a:avLst/>
            </a:prstGeom>
          </p:spPr>
        </p:pic>
      </p:grpSp>
    </p:spTree>
    <p:extLst>
      <p:ext uri="{BB962C8B-B14F-4D97-AF65-F5344CB8AC3E}">
        <p14:creationId xmlns:p14="http://schemas.microsoft.com/office/powerpoint/2010/main" val="397192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DD1DBBC-1206-48C7-8423-D3E325256D2D}" type="datetimeFigureOut">
              <a:rPr lang="en-US" smtClean="0"/>
              <a:t>9/23/21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5">
            <a:extLst>
              <a:ext uri="{FF2B5EF4-FFF2-40B4-BE49-F238E27FC236}">
                <a16:creationId xmlns:a16="http://schemas.microsoft.com/office/drawing/2014/main" id="{5FDEF0BB-CF22-43B5-ADB4-4B24AC1C7D10}"/>
              </a:ext>
            </a:extLst>
          </p:cNvPr>
          <p:cNvSpPr>
            <a:spLocks noGrp="1"/>
          </p:cNvSpPr>
          <p:nvPr>
            <p:ph type="sldNum" sz="quarter" idx="4"/>
          </p:nvPr>
        </p:nvSpPr>
        <p:spPr>
          <a:xfrm>
            <a:off x="9220206" y="6356350"/>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spTree>
    <p:extLst>
      <p:ext uri="{BB962C8B-B14F-4D97-AF65-F5344CB8AC3E}">
        <p14:creationId xmlns:p14="http://schemas.microsoft.com/office/powerpoint/2010/main" val="16850780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7FC70-0004-48C9-B9C9-B337BAD8F69D}"/>
              </a:ext>
            </a:extLst>
          </p:cNvPr>
          <p:cNvSpPr>
            <a:spLocks noGrp="1"/>
          </p:cNvSpPr>
          <p:nvPr>
            <p:ph type="title"/>
          </p:nvPr>
        </p:nvSpPr>
        <p:spPr>
          <a:xfrm>
            <a:off x="1133086" y="319178"/>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762FC3-1D2F-40CC-B563-5DD5FFF7D5AB}"/>
              </a:ext>
            </a:extLst>
          </p:cNvPr>
          <p:cNvSpPr>
            <a:spLocks noGrp="1"/>
          </p:cNvSpPr>
          <p:nvPr>
            <p:ph type="pic" idx="1"/>
          </p:nvPr>
        </p:nvSpPr>
        <p:spPr>
          <a:xfrm>
            <a:off x="5593272" y="457200"/>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F6D8FD-47D6-4463-85BB-627962E7C828}"/>
              </a:ext>
            </a:extLst>
          </p:cNvPr>
          <p:cNvSpPr>
            <a:spLocks noGrp="1"/>
          </p:cNvSpPr>
          <p:nvPr>
            <p:ph type="body" sz="half" idx="2"/>
          </p:nvPr>
        </p:nvSpPr>
        <p:spPr>
          <a:xfrm>
            <a:off x="1133085" y="20320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F9C974-463C-42C3-8849-951E88828018}"/>
              </a:ext>
            </a:extLst>
          </p:cNvPr>
          <p:cNvSpPr>
            <a:spLocks noGrp="1"/>
          </p:cNvSpPr>
          <p:nvPr>
            <p:ph type="dt" sz="half" idx="10"/>
          </p:nvPr>
        </p:nvSpPr>
        <p:spPr>
          <a:xfrm>
            <a:off x="1133085" y="6279544"/>
            <a:ext cx="2743200" cy="365125"/>
          </a:xfrm>
        </p:spPr>
        <p:txBody>
          <a:bodyPr/>
          <a:lstStyle/>
          <a:p>
            <a:fld id="{092E43B3-CD83-4B15-B1B6-259654EDAEB4}" type="datetimeFigureOut">
              <a:rPr lang="en-US" smtClean="0"/>
              <a:t>9/23/21</a:t>
            </a:fld>
            <a:endParaRPr lang="en-US"/>
          </a:p>
        </p:txBody>
      </p:sp>
      <p:sp>
        <p:nvSpPr>
          <p:cNvPr id="6" name="Footer Placeholder 5">
            <a:extLst>
              <a:ext uri="{FF2B5EF4-FFF2-40B4-BE49-F238E27FC236}">
                <a16:creationId xmlns:a16="http://schemas.microsoft.com/office/drawing/2014/main" id="{36079188-B084-490F-B267-A79F68898DA6}"/>
              </a:ext>
            </a:extLst>
          </p:cNvPr>
          <p:cNvSpPr>
            <a:spLocks noGrp="1"/>
          </p:cNvSpPr>
          <p:nvPr>
            <p:ph type="ftr" sz="quarter" idx="11"/>
          </p:nvPr>
        </p:nvSpPr>
        <p:spPr>
          <a:xfrm>
            <a:off x="4564572" y="6286852"/>
            <a:ext cx="4114800" cy="365125"/>
          </a:xfrm>
        </p:spPr>
        <p:txBody>
          <a:bodyPr/>
          <a:lstStyle/>
          <a:p>
            <a:endParaRPr lang="en-US"/>
          </a:p>
        </p:txBody>
      </p:sp>
      <p:sp>
        <p:nvSpPr>
          <p:cNvPr id="7" name="Slide Number Placeholder 6">
            <a:extLst>
              <a:ext uri="{FF2B5EF4-FFF2-40B4-BE49-F238E27FC236}">
                <a16:creationId xmlns:a16="http://schemas.microsoft.com/office/drawing/2014/main" id="{81D504AB-7753-4A2B-A32C-0137BAF6ECDD}"/>
              </a:ext>
            </a:extLst>
          </p:cNvPr>
          <p:cNvSpPr>
            <a:spLocks noGrp="1"/>
          </p:cNvSpPr>
          <p:nvPr>
            <p:ph type="sldNum" sz="quarter" idx="12"/>
          </p:nvPr>
        </p:nvSpPr>
        <p:spPr>
          <a:xfrm>
            <a:off x="9022272" y="6262291"/>
            <a:ext cx="2743200" cy="365125"/>
          </a:xfrm>
        </p:spPr>
        <p:txBody>
          <a:bodyPr/>
          <a:lstStyle/>
          <a:p>
            <a:fld id="{C31E17A4-EEAA-480F-9F8D-72E33F20378A}" type="slidenum">
              <a:rPr lang="en-US" smtClean="0"/>
              <a:t>‹#›</a:t>
            </a:fld>
            <a:endParaRPr lang="en-US"/>
          </a:p>
        </p:txBody>
      </p:sp>
      <p:pic>
        <p:nvPicPr>
          <p:cNvPr id="11" name="Picture 10" descr="BitmapLogo_NOLayers_F_SMALL.png">
            <a:extLst>
              <a:ext uri="{FF2B5EF4-FFF2-40B4-BE49-F238E27FC236}">
                <a16:creationId xmlns:a16="http://schemas.microsoft.com/office/drawing/2014/main" id="{3AA43E31-DE33-4780-A1AB-FB795B3DB4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041" y="5922154"/>
            <a:ext cx="862642" cy="868392"/>
          </a:xfrm>
          <a:prstGeom prst="rect">
            <a:avLst/>
          </a:prstGeom>
        </p:spPr>
      </p:pic>
      <p:pic>
        <p:nvPicPr>
          <p:cNvPr id="13" name="Picture 12">
            <a:extLst>
              <a:ext uri="{FF2B5EF4-FFF2-40B4-BE49-F238E27FC236}">
                <a16:creationId xmlns:a16="http://schemas.microsoft.com/office/drawing/2014/main" id="{341FA276-DDBA-4A53-BF06-5116CBA0EC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5492" y="143949"/>
            <a:ext cx="660551" cy="626502"/>
          </a:xfrm>
          <a:prstGeom prst="rect">
            <a:avLst/>
          </a:prstGeom>
        </p:spPr>
      </p:pic>
      <p:grpSp>
        <p:nvGrpSpPr>
          <p:cNvPr id="14" name="Group 13">
            <a:extLst>
              <a:ext uri="{FF2B5EF4-FFF2-40B4-BE49-F238E27FC236}">
                <a16:creationId xmlns:a16="http://schemas.microsoft.com/office/drawing/2014/main" id="{E88A9BEB-F9A3-44E9-8399-82AE6E2EEEA2}"/>
              </a:ext>
            </a:extLst>
          </p:cNvPr>
          <p:cNvGrpSpPr/>
          <p:nvPr userDrawn="1"/>
        </p:nvGrpSpPr>
        <p:grpSpPr>
          <a:xfrm>
            <a:off x="0" y="-16629"/>
            <a:ext cx="981076" cy="6874629"/>
            <a:chOff x="1067732" y="0"/>
            <a:chExt cx="981076" cy="6874629"/>
          </a:xfrm>
        </p:grpSpPr>
        <p:grpSp>
          <p:nvGrpSpPr>
            <p:cNvPr id="15" name="Group 14">
              <a:extLst>
                <a:ext uri="{FF2B5EF4-FFF2-40B4-BE49-F238E27FC236}">
                  <a16:creationId xmlns:a16="http://schemas.microsoft.com/office/drawing/2014/main" id="{49C53720-57B7-44A7-8F6A-54EC8EFC2A05}"/>
                </a:ext>
              </a:extLst>
            </p:cNvPr>
            <p:cNvGrpSpPr/>
            <p:nvPr userDrawn="1"/>
          </p:nvGrpSpPr>
          <p:grpSpPr>
            <a:xfrm rot="16200000">
              <a:off x="-1879045" y="2946777"/>
              <a:ext cx="6874629" cy="981076"/>
              <a:chOff x="2889" y="5943109"/>
              <a:chExt cx="12198444" cy="981076"/>
            </a:xfrm>
          </p:grpSpPr>
          <p:pic>
            <p:nvPicPr>
              <p:cNvPr id="18" name="Picture 17">
                <a:extLst>
                  <a:ext uri="{FF2B5EF4-FFF2-40B4-BE49-F238E27FC236}">
                    <a16:creationId xmlns:a16="http://schemas.microsoft.com/office/drawing/2014/main" id="{9A44C1C6-BD4D-452A-890C-601D99249B38}"/>
                  </a:ext>
                </a:extLst>
              </p:cNvPr>
              <p:cNvPicPr>
                <a:picLocks noChangeAspect="1"/>
              </p:cNvPicPr>
              <p:nvPr userDrawn="1"/>
            </p:nvPicPr>
            <p:blipFill>
              <a:blip r:embed="rId4"/>
              <a:stretch>
                <a:fillRect/>
              </a:stretch>
            </p:blipFill>
            <p:spPr>
              <a:xfrm>
                <a:off x="2889" y="5943110"/>
                <a:ext cx="12198444" cy="981075"/>
              </a:xfrm>
              <a:prstGeom prst="rect">
                <a:avLst/>
              </a:prstGeom>
              <a:ln>
                <a:noFill/>
              </a:ln>
            </p:spPr>
          </p:pic>
          <p:sp>
            <p:nvSpPr>
              <p:cNvPr id="19" name="Rectangle 18">
                <a:extLst>
                  <a:ext uri="{FF2B5EF4-FFF2-40B4-BE49-F238E27FC236}">
                    <a16:creationId xmlns:a16="http://schemas.microsoft.com/office/drawing/2014/main" id="{A3DB452F-8BF5-4095-8D98-017851D57740}"/>
                  </a:ext>
                </a:extLst>
              </p:cNvPr>
              <p:cNvSpPr/>
              <p:nvPr userDrawn="1"/>
            </p:nvSpPr>
            <p:spPr>
              <a:xfrm>
                <a:off x="4339446" y="5943109"/>
                <a:ext cx="3597215" cy="981075"/>
              </a:xfrm>
              <a:prstGeom prst="rect">
                <a:avLst/>
              </a:prstGeom>
              <a:solidFill>
                <a:srgbClr val="14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a:extLst>
                <a:ext uri="{FF2B5EF4-FFF2-40B4-BE49-F238E27FC236}">
                  <a16:creationId xmlns:a16="http://schemas.microsoft.com/office/drawing/2014/main" id="{67B28BC9-500A-459D-8D9E-21A2B387215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98278" y="23154"/>
              <a:ext cx="489806" cy="464558"/>
            </a:xfrm>
            <a:prstGeom prst="rect">
              <a:avLst/>
            </a:prstGeom>
          </p:spPr>
        </p:pic>
        <p:pic>
          <p:nvPicPr>
            <p:cNvPr id="17" name="Picture 16" descr="BitmapLogo_NOLayers_F_SMALL.png">
              <a:extLst>
                <a:ext uri="{FF2B5EF4-FFF2-40B4-BE49-F238E27FC236}">
                  <a16:creationId xmlns:a16="http://schemas.microsoft.com/office/drawing/2014/main" id="{788A9C11-72FA-4BD1-AF32-51378E675D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8686" y="5989609"/>
              <a:ext cx="862642" cy="868392"/>
            </a:xfrm>
            <a:prstGeom prst="rect">
              <a:avLst/>
            </a:prstGeom>
          </p:spPr>
        </p:pic>
      </p:grpSp>
    </p:spTree>
    <p:extLst>
      <p:ext uri="{BB962C8B-B14F-4D97-AF65-F5344CB8AC3E}">
        <p14:creationId xmlns:p14="http://schemas.microsoft.com/office/powerpoint/2010/main" val="3483796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19B84-54B0-4C8D-95EB-B3F4D6ACEA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0E8056-9E71-4F47-9755-8C26EE2F827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721EB1-3562-4CCF-8A91-2C914F40E165}"/>
              </a:ext>
            </a:extLst>
          </p:cNvPr>
          <p:cNvSpPr>
            <a:spLocks noGrp="1"/>
          </p:cNvSpPr>
          <p:nvPr>
            <p:ph type="dt" sz="half" idx="10"/>
          </p:nvPr>
        </p:nvSpPr>
        <p:spPr/>
        <p:txBody>
          <a:bodyPr/>
          <a:lstStyle/>
          <a:p>
            <a:fld id="{092E43B3-CD83-4B15-B1B6-259654EDAEB4}" type="datetimeFigureOut">
              <a:rPr lang="en-US" smtClean="0"/>
              <a:t>9/23/21</a:t>
            </a:fld>
            <a:endParaRPr lang="en-US"/>
          </a:p>
        </p:txBody>
      </p:sp>
      <p:sp>
        <p:nvSpPr>
          <p:cNvPr id="5" name="Footer Placeholder 4">
            <a:extLst>
              <a:ext uri="{FF2B5EF4-FFF2-40B4-BE49-F238E27FC236}">
                <a16:creationId xmlns:a16="http://schemas.microsoft.com/office/drawing/2014/main" id="{0AB63AF1-AEEC-4833-B97D-E23236F192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04BE87-A65E-4C1B-BC52-98956C5AA40E}"/>
              </a:ext>
            </a:extLst>
          </p:cNvPr>
          <p:cNvSpPr>
            <a:spLocks noGrp="1"/>
          </p:cNvSpPr>
          <p:nvPr>
            <p:ph type="sldNum" sz="quarter" idx="12"/>
          </p:nvPr>
        </p:nvSpPr>
        <p:spPr/>
        <p:txBody>
          <a:bodyPr/>
          <a:lstStyle/>
          <a:p>
            <a:fld id="{C31E17A4-EEAA-480F-9F8D-72E33F20378A}" type="slidenum">
              <a:rPr lang="en-US" smtClean="0"/>
              <a:t>‹#›</a:t>
            </a:fld>
            <a:endParaRPr lang="en-US"/>
          </a:p>
        </p:txBody>
      </p:sp>
      <p:pic>
        <p:nvPicPr>
          <p:cNvPr id="12" name="Picture 11">
            <a:extLst>
              <a:ext uri="{FF2B5EF4-FFF2-40B4-BE49-F238E27FC236}">
                <a16:creationId xmlns:a16="http://schemas.microsoft.com/office/drawing/2014/main" id="{5176973D-4F17-4C17-B7F5-AEE5030A6C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6094" y="6106900"/>
            <a:ext cx="660551" cy="626502"/>
          </a:xfrm>
          <a:prstGeom prst="rect">
            <a:avLst/>
          </a:prstGeom>
        </p:spPr>
      </p:pic>
      <p:grpSp>
        <p:nvGrpSpPr>
          <p:cNvPr id="13" name="Group 12">
            <a:extLst>
              <a:ext uri="{FF2B5EF4-FFF2-40B4-BE49-F238E27FC236}">
                <a16:creationId xmlns:a16="http://schemas.microsoft.com/office/drawing/2014/main" id="{3BE45901-B663-4F4E-9E44-0AE2AF7EFA2E}"/>
              </a:ext>
            </a:extLst>
          </p:cNvPr>
          <p:cNvGrpSpPr/>
          <p:nvPr userDrawn="1"/>
        </p:nvGrpSpPr>
        <p:grpSpPr>
          <a:xfrm>
            <a:off x="12221" y="5876925"/>
            <a:ext cx="12230100" cy="981075"/>
            <a:chOff x="12221" y="5876925"/>
            <a:chExt cx="12230100" cy="981075"/>
          </a:xfrm>
        </p:grpSpPr>
        <p:grpSp>
          <p:nvGrpSpPr>
            <p:cNvPr id="14" name="Group 13">
              <a:extLst>
                <a:ext uri="{FF2B5EF4-FFF2-40B4-BE49-F238E27FC236}">
                  <a16:creationId xmlns:a16="http://schemas.microsoft.com/office/drawing/2014/main" id="{756D9F1E-5584-4609-81DB-82C89652761E}"/>
                </a:ext>
              </a:extLst>
            </p:cNvPr>
            <p:cNvGrpSpPr/>
            <p:nvPr userDrawn="1"/>
          </p:nvGrpSpPr>
          <p:grpSpPr>
            <a:xfrm>
              <a:off x="12221" y="5876925"/>
              <a:ext cx="12198444" cy="981075"/>
              <a:chOff x="2890" y="5943109"/>
              <a:chExt cx="12198444" cy="981075"/>
            </a:xfrm>
          </p:grpSpPr>
          <p:pic>
            <p:nvPicPr>
              <p:cNvPr id="17" name="Picture 16">
                <a:extLst>
                  <a:ext uri="{FF2B5EF4-FFF2-40B4-BE49-F238E27FC236}">
                    <a16:creationId xmlns:a16="http://schemas.microsoft.com/office/drawing/2014/main" id="{63AEB622-7CC2-479D-93D1-732B49EEA59E}"/>
                  </a:ext>
                </a:extLst>
              </p:cNvPr>
              <p:cNvPicPr>
                <a:picLocks noChangeAspect="1"/>
              </p:cNvPicPr>
              <p:nvPr userDrawn="1"/>
            </p:nvPicPr>
            <p:blipFill>
              <a:blip r:embed="rId3"/>
              <a:stretch>
                <a:fillRect/>
              </a:stretch>
            </p:blipFill>
            <p:spPr>
              <a:xfrm>
                <a:off x="2890" y="5943109"/>
                <a:ext cx="12198444" cy="981075"/>
              </a:xfrm>
              <a:prstGeom prst="rect">
                <a:avLst/>
              </a:prstGeom>
              <a:ln>
                <a:noFill/>
              </a:ln>
            </p:spPr>
          </p:pic>
          <p:sp>
            <p:nvSpPr>
              <p:cNvPr id="18" name="Rectangle 17">
                <a:extLst>
                  <a:ext uri="{FF2B5EF4-FFF2-40B4-BE49-F238E27FC236}">
                    <a16:creationId xmlns:a16="http://schemas.microsoft.com/office/drawing/2014/main" id="{4E2EA79A-8513-4E38-B93E-45C07C8BDBA0}"/>
                  </a:ext>
                </a:extLst>
              </p:cNvPr>
              <p:cNvSpPr/>
              <p:nvPr userDrawn="1"/>
            </p:nvSpPr>
            <p:spPr>
              <a:xfrm>
                <a:off x="4339446" y="5943109"/>
                <a:ext cx="3597215" cy="981075"/>
              </a:xfrm>
              <a:prstGeom prst="rect">
                <a:avLst/>
              </a:prstGeom>
              <a:solidFill>
                <a:srgbClr val="14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descr="BitmapLogo_NOLayers_F_SMALL.png">
              <a:extLst>
                <a:ext uri="{FF2B5EF4-FFF2-40B4-BE49-F238E27FC236}">
                  <a16:creationId xmlns:a16="http://schemas.microsoft.com/office/drawing/2014/main" id="{037615FE-8996-4BD6-AA03-0F6D9CEFAF4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79679" y="5933266"/>
              <a:ext cx="862642" cy="868392"/>
            </a:xfrm>
            <a:prstGeom prst="rect">
              <a:avLst/>
            </a:prstGeom>
          </p:spPr>
        </p:pic>
        <p:pic>
          <p:nvPicPr>
            <p:cNvPr id="16" name="Picture 15">
              <a:extLst>
                <a:ext uri="{FF2B5EF4-FFF2-40B4-BE49-F238E27FC236}">
                  <a16:creationId xmlns:a16="http://schemas.microsoft.com/office/drawing/2014/main" id="{D05B74BF-6349-49C3-8B64-B3C0E9C00F8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7379" y="6135183"/>
              <a:ext cx="489806" cy="464558"/>
            </a:xfrm>
            <a:prstGeom prst="rect">
              <a:avLst/>
            </a:prstGeom>
          </p:spPr>
        </p:pic>
      </p:grpSp>
    </p:spTree>
    <p:extLst>
      <p:ext uri="{BB962C8B-B14F-4D97-AF65-F5344CB8AC3E}">
        <p14:creationId xmlns:p14="http://schemas.microsoft.com/office/powerpoint/2010/main" val="15457331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761A4B-81FF-45D8-BC5C-2052E27E9F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7553AC-4C69-4B16-9D5F-04C798443A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B05153-B0BA-489A-A07A-B7FC9639FD7B}"/>
              </a:ext>
            </a:extLst>
          </p:cNvPr>
          <p:cNvSpPr>
            <a:spLocks noGrp="1"/>
          </p:cNvSpPr>
          <p:nvPr>
            <p:ph type="dt" sz="half" idx="10"/>
          </p:nvPr>
        </p:nvSpPr>
        <p:spPr/>
        <p:txBody>
          <a:bodyPr/>
          <a:lstStyle/>
          <a:p>
            <a:fld id="{092E43B3-CD83-4B15-B1B6-259654EDAEB4}" type="datetimeFigureOut">
              <a:rPr lang="en-US" smtClean="0"/>
              <a:t>9/23/21</a:t>
            </a:fld>
            <a:endParaRPr lang="en-US"/>
          </a:p>
        </p:txBody>
      </p:sp>
      <p:sp>
        <p:nvSpPr>
          <p:cNvPr id="5" name="Footer Placeholder 4">
            <a:extLst>
              <a:ext uri="{FF2B5EF4-FFF2-40B4-BE49-F238E27FC236}">
                <a16:creationId xmlns:a16="http://schemas.microsoft.com/office/drawing/2014/main" id="{0A9EC547-3A00-468E-8A7C-76E1B80C88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8A4DEF-E2B3-4B30-8CEA-CC749AE52E16}"/>
              </a:ext>
            </a:extLst>
          </p:cNvPr>
          <p:cNvSpPr>
            <a:spLocks noGrp="1"/>
          </p:cNvSpPr>
          <p:nvPr>
            <p:ph type="sldNum" sz="quarter" idx="12"/>
          </p:nvPr>
        </p:nvSpPr>
        <p:spPr/>
        <p:txBody>
          <a:bodyPr/>
          <a:lstStyle/>
          <a:p>
            <a:fld id="{C31E17A4-EEAA-480F-9F8D-72E33F20378A}" type="slidenum">
              <a:rPr lang="en-US" smtClean="0"/>
              <a:t>‹#›</a:t>
            </a:fld>
            <a:endParaRPr lang="en-US"/>
          </a:p>
        </p:txBody>
      </p:sp>
      <p:pic>
        <p:nvPicPr>
          <p:cNvPr id="12" name="Picture 11">
            <a:extLst>
              <a:ext uri="{FF2B5EF4-FFF2-40B4-BE49-F238E27FC236}">
                <a16:creationId xmlns:a16="http://schemas.microsoft.com/office/drawing/2014/main" id="{87C4946E-5BA9-4B05-B477-6F0EB5D7C3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6094" y="6106900"/>
            <a:ext cx="660551" cy="626502"/>
          </a:xfrm>
          <a:prstGeom prst="rect">
            <a:avLst/>
          </a:prstGeom>
        </p:spPr>
      </p:pic>
      <p:grpSp>
        <p:nvGrpSpPr>
          <p:cNvPr id="13" name="Group 12">
            <a:extLst>
              <a:ext uri="{FF2B5EF4-FFF2-40B4-BE49-F238E27FC236}">
                <a16:creationId xmlns:a16="http://schemas.microsoft.com/office/drawing/2014/main" id="{9541834A-8A04-4052-8C5A-41B2CF73E3E3}"/>
              </a:ext>
            </a:extLst>
          </p:cNvPr>
          <p:cNvGrpSpPr/>
          <p:nvPr userDrawn="1"/>
        </p:nvGrpSpPr>
        <p:grpSpPr>
          <a:xfrm>
            <a:off x="12221" y="5876925"/>
            <a:ext cx="12230100" cy="981075"/>
            <a:chOff x="12221" y="5876925"/>
            <a:chExt cx="12230100" cy="981075"/>
          </a:xfrm>
        </p:grpSpPr>
        <p:grpSp>
          <p:nvGrpSpPr>
            <p:cNvPr id="14" name="Group 13">
              <a:extLst>
                <a:ext uri="{FF2B5EF4-FFF2-40B4-BE49-F238E27FC236}">
                  <a16:creationId xmlns:a16="http://schemas.microsoft.com/office/drawing/2014/main" id="{7846D5D5-15C6-4AB6-8FDB-E430DD6F8AE2}"/>
                </a:ext>
              </a:extLst>
            </p:cNvPr>
            <p:cNvGrpSpPr/>
            <p:nvPr userDrawn="1"/>
          </p:nvGrpSpPr>
          <p:grpSpPr>
            <a:xfrm>
              <a:off x="12221" y="5876925"/>
              <a:ext cx="12198444" cy="981075"/>
              <a:chOff x="2890" y="5943109"/>
              <a:chExt cx="12198444" cy="981075"/>
            </a:xfrm>
          </p:grpSpPr>
          <p:pic>
            <p:nvPicPr>
              <p:cNvPr id="17" name="Picture 16">
                <a:extLst>
                  <a:ext uri="{FF2B5EF4-FFF2-40B4-BE49-F238E27FC236}">
                    <a16:creationId xmlns:a16="http://schemas.microsoft.com/office/drawing/2014/main" id="{5DFF47C1-5FCB-40AB-A432-DB1FCFB4DF14}"/>
                  </a:ext>
                </a:extLst>
              </p:cNvPr>
              <p:cNvPicPr>
                <a:picLocks noChangeAspect="1"/>
              </p:cNvPicPr>
              <p:nvPr userDrawn="1"/>
            </p:nvPicPr>
            <p:blipFill>
              <a:blip r:embed="rId3"/>
              <a:stretch>
                <a:fillRect/>
              </a:stretch>
            </p:blipFill>
            <p:spPr>
              <a:xfrm>
                <a:off x="2890" y="5943109"/>
                <a:ext cx="12198444" cy="981075"/>
              </a:xfrm>
              <a:prstGeom prst="rect">
                <a:avLst/>
              </a:prstGeom>
              <a:ln>
                <a:noFill/>
              </a:ln>
            </p:spPr>
          </p:pic>
          <p:sp>
            <p:nvSpPr>
              <p:cNvPr id="18" name="Rectangle 17">
                <a:extLst>
                  <a:ext uri="{FF2B5EF4-FFF2-40B4-BE49-F238E27FC236}">
                    <a16:creationId xmlns:a16="http://schemas.microsoft.com/office/drawing/2014/main" id="{2E8FF6E0-AC6D-4AF4-A26D-1EACE5D0AC28}"/>
                  </a:ext>
                </a:extLst>
              </p:cNvPr>
              <p:cNvSpPr/>
              <p:nvPr userDrawn="1"/>
            </p:nvSpPr>
            <p:spPr>
              <a:xfrm>
                <a:off x="4339446" y="5943109"/>
                <a:ext cx="3597215" cy="981075"/>
              </a:xfrm>
              <a:prstGeom prst="rect">
                <a:avLst/>
              </a:prstGeom>
              <a:solidFill>
                <a:srgbClr val="14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descr="BitmapLogo_NOLayers_F_SMALL.png">
              <a:extLst>
                <a:ext uri="{FF2B5EF4-FFF2-40B4-BE49-F238E27FC236}">
                  <a16:creationId xmlns:a16="http://schemas.microsoft.com/office/drawing/2014/main" id="{5B390DDC-DFA3-4610-9985-0C24EF0DF15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79679" y="5933266"/>
              <a:ext cx="862642" cy="868392"/>
            </a:xfrm>
            <a:prstGeom prst="rect">
              <a:avLst/>
            </a:prstGeom>
          </p:spPr>
        </p:pic>
        <p:pic>
          <p:nvPicPr>
            <p:cNvPr id="16" name="Picture 15">
              <a:extLst>
                <a:ext uri="{FF2B5EF4-FFF2-40B4-BE49-F238E27FC236}">
                  <a16:creationId xmlns:a16="http://schemas.microsoft.com/office/drawing/2014/main" id="{AA4EFCB5-9F9A-44C7-B809-6F28E784CB4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7379" y="6135183"/>
              <a:ext cx="489806" cy="464558"/>
            </a:xfrm>
            <a:prstGeom prst="rect">
              <a:avLst/>
            </a:prstGeom>
          </p:spPr>
        </p:pic>
      </p:grpSp>
    </p:spTree>
    <p:extLst>
      <p:ext uri="{BB962C8B-B14F-4D97-AF65-F5344CB8AC3E}">
        <p14:creationId xmlns:p14="http://schemas.microsoft.com/office/powerpoint/2010/main" val="35387296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230193"/>
            <a:ext cx="11176000" cy="664797"/>
          </a:xfrm>
          <a:prstGeom prst="rect">
            <a:avLst/>
          </a:prstGeom>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508000" y="1411552"/>
            <a:ext cx="11176000" cy="2210862"/>
          </a:xfrm>
          <a:prstGeom prst="rect">
            <a:avLst/>
          </a:prstGeo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81712259"/>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DD1DBBC-1206-48C7-8423-D3E325256D2D}" type="datetimeFigureOut">
              <a:rPr lang="en-US" smtClean="0"/>
              <a:t>9/23/21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BEAD3-91E3-4FFC-B7DC-935959D17485}" type="slidenum">
              <a:rPr lang="en-US" smtClean="0"/>
              <a:t>‹#›</a:t>
            </a:fld>
            <a:endParaRPr lang="en-US"/>
          </a:p>
        </p:txBody>
      </p:sp>
    </p:spTree>
    <p:extLst>
      <p:ext uri="{BB962C8B-B14F-4D97-AF65-F5344CB8AC3E}">
        <p14:creationId xmlns:p14="http://schemas.microsoft.com/office/powerpoint/2010/main" val="12568036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D1DBBC-1206-48C7-8423-D3E325256D2D}" type="datetimeFigureOut">
              <a:rPr lang="en-US" smtClean="0"/>
              <a:t>9/23/21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BEAD3-91E3-4FFC-B7DC-935959D17485}" type="slidenum">
              <a:rPr lang="en-US" smtClean="0"/>
              <a:t>‹#›</a:t>
            </a:fld>
            <a:endParaRPr lang="en-US"/>
          </a:p>
        </p:txBody>
      </p:sp>
      <p:cxnSp>
        <p:nvCxnSpPr>
          <p:cNvPr id="7" name="Straight Connector 6">
            <a:extLst>
              <a:ext uri="{FF2B5EF4-FFF2-40B4-BE49-F238E27FC236}">
                <a16:creationId xmlns:a16="http://schemas.microsoft.com/office/drawing/2014/main" id="{D0770E96-2E1D-4EAD-A374-BE98153B88E2}"/>
              </a:ext>
            </a:extLst>
          </p:cNvPr>
          <p:cNvCxnSpPr/>
          <p:nvPr userDrawn="1"/>
        </p:nvCxnSpPr>
        <p:spPr>
          <a:xfrm>
            <a:off x="438151" y="1237187"/>
            <a:ext cx="11206480"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8384899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D1DBBC-1206-48C7-8423-D3E325256D2D}" type="datetimeFigureOut">
              <a:rPr lang="en-US" smtClean="0"/>
              <a:t>9/23/21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BEAD3-91E3-4FFC-B7DC-935959D17485}" type="slidenum">
              <a:rPr lang="en-US" smtClean="0"/>
              <a:t>‹#›</a:t>
            </a:fld>
            <a:endParaRPr lang="en-US"/>
          </a:p>
        </p:txBody>
      </p:sp>
    </p:spTree>
    <p:extLst>
      <p:ext uri="{BB962C8B-B14F-4D97-AF65-F5344CB8AC3E}">
        <p14:creationId xmlns:p14="http://schemas.microsoft.com/office/powerpoint/2010/main" val="4001849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DD1DBBC-1206-48C7-8423-D3E325256D2D}" type="datetimeFigureOut">
              <a:rPr lang="en-US" smtClean="0"/>
              <a:t>9/23/21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BEAD3-91E3-4FFC-B7DC-935959D17485}" type="slidenum">
              <a:rPr lang="en-US" smtClean="0"/>
              <a:t>‹#›</a:t>
            </a:fld>
            <a:endParaRPr lang="en-US"/>
          </a:p>
        </p:txBody>
      </p:sp>
      <p:cxnSp>
        <p:nvCxnSpPr>
          <p:cNvPr id="8" name="Straight Connector 7">
            <a:extLst>
              <a:ext uri="{FF2B5EF4-FFF2-40B4-BE49-F238E27FC236}">
                <a16:creationId xmlns:a16="http://schemas.microsoft.com/office/drawing/2014/main" id="{DBBB2457-F8AF-468F-B47A-1A2D2FFDA944}"/>
              </a:ext>
            </a:extLst>
          </p:cNvPr>
          <p:cNvCxnSpPr/>
          <p:nvPr userDrawn="1"/>
        </p:nvCxnSpPr>
        <p:spPr>
          <a:xfrm>
            <a:off x="438151" y="1237187"/>
            <a:ext cx="11206480"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8457572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DD1DBBC-1206-48C7-8423-D3E325256D2D}" type="datetimeFigureOut">
              <a:rPr lang="en-US" smtClean="0"/>
              <a:t>9/23/21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4BEAD3-91E3-4FFC-B7DC-935959D17485}" type="slidenum">
              <a:rPr lang="en-US" smtClean="0"/>
              <a:t>‹#›</a:t>
            </a:fld>
            <a:endParaRPr lang="en-US"/>
          </a:p>
        </p:txBody>
      </p:sp>
      <p:cxnSp>
        <p:nvCxnSpPr>
          <p:cNvPr id="10" name="Straight Connector 9">
            <a:extLst>
              <a:ext uri="{FF2B5EF4-FFF2-40B4-BE49-F238E27FC236}">
                <a16:creationId xmlns:a16="http://schemas.microsoft.com/office/drawing/2014/main" id="{108A2EDF-7C53-404E-99AF-B6E05E08E813}"/>
              </a:ext>
            </a:extLst>
          </p:cNvPr>
          <p:cNvCxnSpPr/>
          <p:nvPr userDrawn="1"/>
        </p:nvCxnSpPr>
        <p:spPr>
          <a:xfrm>
            <a:off x="394335" y="1340704"/>
            <a:ext cx="11206480"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7256707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D1DBBC-1206-48C7-8423-D3E325256D2D}" type="datetimeFigureOut">
              <a:rPr lang="en-US" smtClean="0"/>
              <a:t>9/23/21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4BEAD3-91E3-4FFC-B7DC-935959D17485}" type="slidenum">
              <a:rPr lang="en-US" smtClean="0"/>
              <a:t>‹#›</a:t>
            </a:fld>
            <a:endParaRPr lang="en-US"/>
          </a:p>
        </p:txBody>
      </p:sp>
    </p:spTree>
    <p:extLst>
      <p:ext uri="{BB962C8B-B14F-4D97-AF65-F5344CB8AC3E}">
        <p14:creationId xmlns:p14="http://schemas.microsoft.com/office/powerpoint/2010/main" val="1077737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DD1DBBC-1206-48C7-8423-D3E325256D2D}" type="datetimeFigureOut">
              <a:rPr lang="en-US" smtClean="0"/>
              <a:t>9/23/21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5">
            <a:extLst>
              <a:ext uri="{FF2B5EF4-FFF2-40B4-BE49-F238E27FC236}">
                <a16:creationId xmlns:a16="http://schemas.microsoft.com/office/drawing/2014/main" id="{B00EA649-8AF4-4F2F-9A21-0E5C491AA1D7}"/>
              </a:ext>
            </a:extLst>
          </p:cNvPr>
          <p:cNvSpPr>
            <a:spLocks noGrp="1"/>
          </p:cNvSpPr>
          <p:nvPr>
            <p:ph type="sldNum" sz="quarter" idx="4"/>
          </p:nvPr>
        </p:nvSpPr>
        <p:spPr>
          <a:xfrm>
            <a:off x="9220206" y="6356350"/>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spTree>
    <p:extLst>
      <p:ext uri="{BB962C8B-B14F-4D97-AF65-F5344CB8AC3E}">
        <p14:creationId xmlns:p14="http://schemas.microsoft.com/office/powerpoint/2010/main" val="39665483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D1DBBC-1206-48C7-8423-D3E325256D2D}" type="datetimeFigureOut">
              <a:rPr lang="en-US" smtClean="0"/>
              <a:t>9/23/21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4BEAD3-91E3-4FFC-B7DC-935959D17485}" type="slidenum">
              <a:rPr lang="en-US" smtClean="0"/>
              <a:t>‹#›</a:t>
            </a:fld>
            <a:endParaRPr lang="en-US"/>
          </a:p>
        </p:txBody>
      </p:sp>
    </p:spTree>
    <p:extLst>
      <p:ext uri="{BB962C8B-B14F-4D97-AF65-F5344CB8AC3E}">
        <p14:creationId xmlns:p14="http://schemas.microsoft.com/office/powerpoint/2010/main" val="37915210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DD1DBBC-1206-48C7-8423-D3E325256D2D}" type="datetimeFigureOut">
              <a:rPr lang="en-US" smtClean="0"/>
              <a:t>9/23/21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BEAD3-91E3-4FFC-B7DC-935959D17485}" type="slidenum">
              <a:rPr lang="en-US" smtClean="0"/>
              <a:t>‹#›</a:t>
            </a:fld>
            <a:endParaRPr lang="en-US"/>
          </a:p>
        </p:txBody>
      </p:sp>
    </p:spTree>
    <p:extLst>
      <p:ext uri="{BB962C8B-B14F-4D97-AF65-F5344CB8AC3E}">
        <p14:creationId xmlns:p14="http://schemas.microsoft.com/office/powerpoint/2010/main" val="18879524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DD1DBBC-1206-48C7-8423-D3E325256D2D}" type="datetimeFigureOut">
              <a:rPr lang="en-US" smtClean="0"/>
              <a:t>9/23/21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BEAD3-91E3-4FFC-B7DC-935959D17485}" type="slidenum">
              <a:rPr lang="en-US" smtClean="0"/>
              <a:t>‹#›</a:t>
            </a:fld>
            <a:endParaRPr lang="en-US"/>
          </a:p>
        </p:txBody>
      </p:sp>
    </p:spTree>
    <p:extLst>
      <p:ext uri="{BB962C8B-B14F-4D97-AF65-F5344CB8AC3E}">
        <p14:creationId xmlns:p14="http://schemas.microsoft.com/office/powerpoint/2010/main" val="33579739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D1DBBC-1206-48C7-8423-D3E325256D2D}" type="datetimeFigureOut">
              <a:rPr lang="en-US" smtClean="0"/>
              <a:t>9/23/21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BEAD3-91E3-4FFC-B7DC-935959D17485}" type="slidenum">
              <a:rPr lang="en-US" smtClean="0"/>
              <a:t>‹#›</a:t>
            </a:fld>
            <a:endParaRPr lang="en-US"/>
          </a:p>
        </p:txBody>
      </p:sp>
    </p:spTree>
    <p:extLst>
      <p:ext uri="{BB962C8B-B14F-4D97-AF65-F5344CB8AC3E}">
        <p14:creationId xmlns:p14="http://schemas.microsoft.com/office/powerpoint/2010/main" val="11977137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D1DBBC-1206-48C7-8423-D3E325256D2D}" type="datetimeFigureOut">
              <a:rPr lang="en-US" smtClean="0"/>
              <a:t>9/23/21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BEAD3-91E3-4FFC-B7DC-935959D17485}" type="slidenum">
              <a:rPr lang="en-US" smtClean="0"/>
              <a:t>‹#›</a:t>
            </a:fld>
            <a:endParaRPr lang="en-US"/>
          </a:p>
        </p:txBody>
      </p:sp>
    </p:spTree>
    <p:extLst>
      <p:ext uri="{BB962C8B-B14F-4D97-AF65-F5344CB8AC3E}">
        <p14:creationId xmlns:p14="http://schemas.microsoft.com/office/powerpoint/2010/main" val="978696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230193"/>
            <a:ext cx="11176000" cy="664797"/>
          </a:xfrm>
          <a:prstGeom prst="rect">
            <a:avLst/>
          </a:prstGeom>
        </p:spPr>
        <p:txBody>
          <a:bodyPr/>
          <a:lstStyle/>
          <a:p>
            <a:r>
              <a:rPr lang="en-US"/>
              <a:t>Click to edit Master title style</a:t>
            </a:r>
          </a:p>
        </p:txBody>
      </p:sp>
      <p:sp>
        <p:nvSpPr>
          <p:cNvPr id="6" name="Text Placeholder 5"/>
          <p:cNvSpPr>
            <a:spLocks noGrp="1"/>
          </p:cNvSpPr>
          <p:nvPr>
            <p:ph type="body" sz="quarter" idx="10"/>
          </p:nvPr>
        </p:nvSpPr>
        <p:spPr>
          <a:xfrm>
            <a:off x="508000" y="1411552"/>
            <a:ext cx="11176000" cy="2210862"/>
          </a:xfrm>
          <a:prstGeom prst="rect">
            <a:avLst/>
          </a:prstGeo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8894934"/>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6946423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15962"/>
            <a:ext cx="10972800" cy="808038"/>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42238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9358550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3900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DD1DBBC-1206-48C7-8423-D3E325256D2D}" type="datetimeFigureOut">
              <a:rPr lang="en-US" smtClean="0"/>
              <a:t>9/23/21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8" name="Slide Number Placeholder 5">
            <a:extLst>
              <a:ext uri="{FF2B5EF4-FFF2-40B4-BE49-F238E27FC236}">
                <a16:creationId xmlns:a16="http://schemas.microsoft.com/office/drawing/2014/main" id="{AB2662E2-DF3B-4976-B382-E855B3443EA6}"/>
              </a:ext>
            </a:extLst>
          </p:cNvPr>
          <p:cNvSpPr>
            <a:spLocks noGrp="1"/>
          </p:cNvSpPr>
          <p:nvPr>
            <p:ph type="sldNum" sz="quarter" idx="4"/>
          </p:nvPr>
        </p:nvSpPr>
        <p:spPr>
          <a:xfrm>
            <a:off x="9220206" y="6356350"/>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spTree>
    <p:extLst>
      <p:ext uri="{BB962C8B-B14F-4D97-AF65-F5344CB8AC3E}">
        <p14:creationId xmlns:p14="http://schemas.microsoft.com/office/powerpoint/2010/main" val="34097004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66296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3689891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05393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05762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787174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69635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78426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03200" y="700088"/>
            <a:ext cx="11684000" cy="442912"/>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795866" y="1384300"/>
            <a:ext cx="5444067" cy="49403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43133" y="1384300"/>
            <a:ext cx="5444067" cy="49403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noChangeArrowheads="1"/>
          </p:cNvSpPr>
          <p:nvPr>
            <p:ph type="sldNum" sz="quarter" idx="10"/>
          </p:nvPr>
        </p:nvSpPr>
        <p:spPr>
          <a:xfrm>
            <a:off x="11480800" y="6416676"/>
            <a:ext cx="609600" cy="365125"/>
          </a:xfrm>
          <a:prstGeom prst="rect">
            <a:avLst/>
          </a:prstGeom>
        </p:spPr>
        <p:txBody>
          <a:bodyPr/>
          <a:lstStyle>
            <a:lvl1pPr>
              <a:defRPr/>
            </a:lvl1pPr>
          </a:lstStyle>
          <a:p>
            <a:pPr>
              <a:defRPr/>
            </a:pPr>
            <a:fld id="{D2DAD569-993E-4122-8842-C5709BAC0C80}" type="slidenum">
              <a:rPr lang="en-US"/>
              <a:pPr>
                <a:defRPr/>
              </a:pPr>
              <a:t>‹#›</a:t>
            </a:fld>
            <a:endParaRPr lang="en-US" sz="1400" dirty="0">
              <a:latin typeface="Book Antiqua" pitchFamily="18" charset="0"/>
            </a:endParaRPr>
          </a:p>
        </p:txBody>
      </p:sp>
    </p:spTree>
    <p:extLst>
      <p:ext uri="{BB962C8B-B14F-4D97-AF65-F5344CB8AC3E}">
        <p14:creationId xmlns:p14="http://schemas.microsoft.com/office/powerpoint/2010/main" val="4123742885"/>
      </p:ext>
    </p:extLst>
  </p:cSld>
  <p:clrMapOvr>
    <a:masterClrMapping/>
  </p:clrMapOvr>
  <p:transition>
    <p:cover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DDD1DBBC-1206-48C7-8423-D3E325256D2D}" type="datetimeFigureOut">
              <a:rPr lang="en-US" smtClean="0"/>
              <a:t>9/23/21</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10" name="Slide Number Placeholder 5">
            <a:extLst>
              <a:ext uri="{FF2B5EF4-FFF2-40B4-BE49-F238E27FC236}">
                <a16:creationId xmlns:a16="http://schemas.microsoft.com/office/drawing/2014/main" id="{09E17384-A5DB-45C3-8DF6-A047BD1088CB}"/>
              </a:ext>
            </a:extLst>
          </p:cNvPr>
          <p:cNvSpPr>
            <a:spLocks noGrp="1"/>
          </p:cNvSpPr>
          <p:nvPr>
            <p:ph type="sldNum" sz="quarter" idx="12"/>
          </p:nvPr>
        </p:nvSpPr>
        <p:spPr>
          <a:xfrm>
            <a:off x="9220206" y="6356350"/>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spTree>
    <p:extLst>
      <p:ext uri="{BB962C8B-B14F-4D97-AF65-F5344CB8AC3E}">
        <p14:creationId xmlns:p14="http://schemas.microsoft.com/office/powerpoint/2010/main" val="489553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DDD1DBBC-1206-48C7-8423-D3E325256D2D}" type="datetimeFigureOut">
              <a:rPr lang="en-US" smtClean="0"/>
              <a:t>9/23/21</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3FB080F-1562-4A3B-A14A-1B556FAF8395}"/>
              </a:ext>
            </a:extLst>
          </p:cNvPr>
          <p:cNvSpPr>
            <a:spLocks noGrp="1"/>
          </p:cNvSpPr>
          <p:nvPr>
            <p:ph type="sldNum" sz="quarter" idx="4"/>
          </p:nvPr>
        </p:nvSpPr>
        <p:spPr>
          <a:xfrm>
            <a:off x="9220206" y="6356350"/>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spTree>
    <p:extLst>
      <p:ext uri="{BB962C8B-B14F-4D97-AF65-F5344CB8AC3E}">
        <p14:creationId xmlns:p14="http://schemas.microsoft.com/office/powerpoint/2010/main" val="3920617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DDD1DBBC-1206-48C7-8423-D3E325256D2D}" type="datetimeFigureOut">
              <a:rPr lang="en-US" smtClean="0"/>
              <a:t>9/23/21</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5">
            <a:extLst>
              <a:ext uri="{FF2B5EF4-FFF2-40B4-BE49-F238E27FC236}">
                <a16:creationId xmlns:a16="http://schemas.microsoft.com/office/drawing/2014/main" id="{A50B0DB3-9E04-4EC3-9B5D-2DCA8764B2F9}"/>
              </a:ext>
            </a:extLst>
          </p:cNvPr>
          <p:cNvSpPr>
            <a:spLocks noGrp="1"/>
          </p:cNvSpPr>
          <p:nvPr>
            <p:ph type="sldNum" sz="quarter" idx="4"/>
          </p:nvPr>
        </p:nvSpPr>
        <p:spPr>
          <a:xfrm>
            <a:off x="9220206" y="6356350"/>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spTree>
    <p:extLst>
      <p:ext uri="{BB962C8B-B14F-4D97-AF65-F5344CB8AC3E}">
        <p14:creationId xmlns:p14="http://schemas.microsoft.com/office/powerpoint/2010/main" val="2766808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DD1DBBC-1206-48C7-8423-D3E325256D2D}" type="datetimeFigureOut">
              <a:rPr lang="en-US" smtClean="0"/>
              <a:t>9/23/21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8" name="Slide Number Placeholder 5">
            <a:extLst>
              <a:ext uri="{FF2B5EF4-FFF2-40B4-BE49-F238E27FC236}">
                <a16:creationId xmlns:a16="http://schemas.microsoft.com/office/drawing/2014/main" id="{79C517D5-C28A-4B40-A8A3-5BE8348B1372}"/>
              </a:ext>
            </a:extLst>
          </p:cNvPr>
          <p:cNvSpPr>
            <a:spLocks noGrp="1"/>
          </p:cNvSpPr>
          <p:nvPr>
            <p:ph type="sldNum" sz="quarter" idx="4"/>
          </p:nvPr>
        </p:nvSpPr>
        <p:spPr>
          <a:xfrm>
            <a:off x="9220206" y="6356350"/>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spTree>
    <p:extLst>
      <p:ext uri="{BB962C8B-B14F-4D97-AF65-F5344CB8AC3E}">
        <p14:creationId xmlns:p14="http://schemas.microsoft.com/office/powerpoint/2010/main" val="2959737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DD1DBBC-1206-48C7-8423-D3E325256D2D}" type="datetimeFigureOut">
              <a:rPr lang="en-US" smtClean="0"/>
              <a:t>9/23/21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8" name="Slide Number Placeholder 5">
            <a:extLst>
              <a:ext uri="{FF2B5EF4-FFF2-40B4-BE49-F238E27FC236}">
                <a16:creationId xmlns:a16="http://schemas.microsoft.com/office/drawing/2014/main" id="{705871ED-BE21-4160-99D0-D7F9405B725F}"/>
              </a:ext>
            </a:extLst>
          </p:cNvPr>
          <p:cNvSpPr>
            <a:spLocks noGrp="1"/>
          </p:cNvSpPr>
          <p:nvPr>
            <p:ph type="sldNum" sz="quarter" idx="4"/>
          </p:nvPr>
        </p:nvSpPr>
        <p:spPr>
          <a:xfrm>
            <a:off x="9220206" y="6356350"/>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spTree>
    <p:extLst>
      <p:ext uri="{BB962C8B-B14F-4D97-AF65-F5344CB8AC3E}">
        <p14:creationId xmlns:p14="http://schemas.microsoft.com/office/powerpoint/2010/main" val="3887158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8.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438150" y="124984"/>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A24EE496-80F9-4FF5-A92B-3EA3F4C869AC}"/>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3660" y="6021658"/>
            <a:ext cx="743256" cy="747141"/>
          </a:xfrm>
          <a:prstGeom prst="rect">
            <a:avLst/>
          </a:prstGeom>
        </p:spPr>
      </p:pic>
      <p:sp>
        <p:nvSpPr>
          <p:cNvPr id="9" name="Slide Number Placeholder 5">
            <a:extLst>
              <a:ext uri="{FF2B5EF4-FFF2-40B4-BE49-F238E27FC236}">
                <a16:creationId xmlns:a16="http://schemas.microsoft.com/office/drawing/2014/main" id="{7456B8CB-54D0-417F-A936-24C84F1B6802}"/>
              </a:ext>
            </a:extLst>
          </p:cNvPr>
          <p:cNvSpPr>
            <a:spLocks noGrp="1"/>
          </p:cNvSpPr>
          <p:nvPr>
            <p:ph type="sldNum" sz="quarter" idx="4"/>
          </p:nvPr>
        </p:nvSpPr>
        <p:spPr>
          <a:xfrm>
            <a:off x="9220206" y="6356350"/>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spTree>
    <p:extLst>
      <p:ext uri="{BB962C8B-B14F-4D97-AF65-F5344CB8AC3E}">
        <p14:creationId xmlns:p14="http://schemas.microsoft.com/office/powerpoint/2010/main" val="1552705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9490F0-E9FB-4EA1-940A-8ABD67474D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D9254F-A6CC-4596-A729-D705FE852C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37D1A7-2FCE-4681-9743-FDF62BC63B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2E43B3-CD83-4B15-B1B6-259654EDAEB4}" type="datetimeFigureOut">
              <a:rPr lang="en-US" smtClean="0"/>
              <a:t>9/23/21</a:t>
            </a:fld>
            <a:endParaRPr lang="en-US"/>
          </a:p>
        </p:txBody>
      </p:sp>
      <p:sp>
        <p:nvSpPr>
          <p:cNvPr id="5" name="Footer Placeholder 4">
            <a:extLst>
              <a:ext uri="{FF2B5EF4-FFF2-40B4-BE49-F238E27FC236}">
                <a16:creationId xmlns:a16="http://schemas.microsoft.com/office/drawing/2014/main" id="{0E22774B-CDAC-4074-8667-FBB04E67E3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A261A2-EB9C-4525-B868-3B7A39DB59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E17A4-EEAA-480F-9F8D-72E33F20378A}" type="slidenum">
              <a:rPr lang="en-US" smtClean="0"/>
              <a:t>‹#›</a:t>
            </a:fld>
            <a:endParaRPr lang="en-US"/>
          </a:p>
        </p:txBody>
      </p:sp>
    </p:spTree>
    <p:extLst>
      <p:ext uri="{BB962C8B-B14F-4D97-AF65-F5344CB8AC3E}">
        <p14:creationId xmlns:p14="http://schemas.microsoft.com/office/powerpoint/2010/main" val="2642140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1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F3EE7D-C115-49C0-BFEC-BE26B366B918}" type="datetime1">
              <a:rPr lang="en-US" smtClean="0"/>
              <a:t>9/23/21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55E532-A793-4605-AC8B-747830768460}" type="slidenum">
              <a:rPr lang="en-US" smtClean="0"/>
              <a:t>‹#›</a:t>
            </a:fld>
            <a:endParaRPr lang="en-US"/>
          </a:p>
        </p:txBody>
      </p:sp>
    </p:spTree>
    <p:extLst>
      <p:ext uri="{BB962C8B-B14F-4D97-AF65-F5344CB8AC3E}">
        <p14:creationId xmlns:p14="http://schemas.microsoft.com/office/powerpoint/2010/main" val="44489973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descr="NSF_PresoDesign_v01a.jpg"/>
          <p:cNvPicPr>
            <a:picLocks noChangeAspect="1"/>
          </p:cNvPicPr>
          <p:nvPr userDrawn="1"/>
        </p:nvPicPr>
        <p:blipFill>
          <a:blip r:embed="rId14" cstate="print"/>
          <a:stretch>
            <a:fillRect/>
          </a:stretch>
        </p:blipFill>
        <p:spPr>
          <a:xfrm>
            <a:off x="8114" y="3044"/>
            <a:ext cx="12181183" cy="6854957"/>
          </a:xfrm>
          <a:prstGeom prst="rect">
            <a:avLst/>
          </a:prstGeom>
        </p:spPr>
      </p:pic>
    </p:spTree>
    <p:extLst>
      <p:ext uri="{BB962C8B-B14F-4D97-AF65-F5344CB8AC3E}">
        <p14:creationId xmlns:p14="http://schemas.microsoft.com/office/powerpoint/2010/main" val="368304991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hf sldNum="0"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5.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5.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hyperlink" Target="http://www.cadrek12.org/" TargetMode="External"/><Relationship Id="rId2" Type="http://schemas.openxmlformats.org/officeDocument/2006/relationships/notesSlide" Target="../notesSlides/notesSlide12.xml"/><Relationship Id="rId1" Type="http://schemas.openxmlformats.org/officeDocument/2006/relationships/slideLayout" Target="../slideLayouts/slideLayout25.xml"/><Relationship Id="rId6" Type="http://schemas.openxmlformats.org/officeDocument/2006/relationships/hyperlink" Target="https://www.nsf.gov/funding/pgm_summ.jsp?pims_id=500047" TargetMode="External"/><Relationship Id="rId5" Type="http://schemas.openxmlformats.org/officeDocument/2006/relationships/image" Target="../media/image10.pn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7.png"/><Relationship Id="rId1" Type="http://schemas.openxmlformats.org/officeDocument/2006/relationships/slideLayout" Target="../slideLayouts/slideLayout25.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hyperlink" Target="http://www.nsf.gov/awardsearch/advancedSearch.jsp" TargetMode="External"/><Relationship Id="rId2" Type="http://schemas.openxmlformats.org/officeDocument/2006/relationships/notesSlide" Target="../notesSlides/notesSlide13.xml"/><Relationship Id="rId1" Type="http://schemas.openxmlformats.org/officeDocument/2006/relationships/slideLayout" Target="../slideLayouts/slideLayout37.xml"/><Relationship Id="rId4" Type="http://schemas.openxmlformats.org/officeDocument/2006/relationships/hyperlink" Target="http://stemforall2016.videohall.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informalscience.org/community" TargetMode="External"/><Relationship Id="rId7" Type="http://schemas.openxmlformats.org/officeDocument/2006/relationships/hyperlink" Target="http://circlcenter.org/" TargetMode="External"/><Relationship Id="rId2" Type="http://schemas.openxmlformats.org/officeDocument/2006/relationships/notesSlide" Target="../notesSlides/notesSlide14.xml"/><Relationship Id="rId1" Type="http://schemas.openxmlformats.org/officeDocument/2006/relationships/slideLayout" Target="../slideLayouts/slideLayout37.xml"/><Relationship Id="rId6" Type="http://schemas.openxmlformats.org/officeDocument/2006/relationships/hyperlink" Target="http://hub.mspnet.org/index.cfm" TargetMode="External"/><Relationship Id="rId5" Type="http://schemas.openxmlformats.org/officeDocument/2006/relationships/hyperlink" Target="http://stelar.edc.org/" TargetMode="External"/><Relationship Id="rId4" Type="http://schemas.openxmlformats.org/officeDocument/2006/relationships/hyperlink" Target="http://cadrek12.org/"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mailto:DRLAISL@msf.gov" TargetMode="External"/><Relationship Id="rId2" Type="http://schemas.openxmlformats.org/officeDocument/2006/relationships/notesSlide" Target="../notesSlides/notesSlide15.xml"/><Relationship Id="rId1" Type="http://schemas.openxmlformats.org/officeDocument/2006/relationships/slideLayout" Target="../slideLayouts/slideLayout37.xml"/><Relationship Id="rId5" Type="http://schemas.openxmlformats.org/officeDocument/2006/relationships/hyperlink" Target="mailto:DRLDRK12@nsf.gov" TargetMode="External"/><Relationship Id="rId4" Type="http://schemas.openxmlformats.org/officeDocument/2006/relationships/hyperlink" Target="mailto:DRLITEST@nsf.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12.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hyperlink" Target="http://www.stelar.edu.org/" TargetMode="External"/><Relationship Id="rId2" Type="http://schemas.openxmlformats.org/officeDocument/2006/relationships/notesSlide" Target="../notesSlides/notesSlide6.xml"/><Relationship Id="rId1" Type="http://schemas.openxmlformats.org/officeDocument/2006/relationships/slideLayout" Target="../slideLayouts/slideLayout25.xml"/><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www.informalscience.org/" TargetMode="External"/><Relationship Id="rId2" Type="http://schemas.openxmlformats.org/officeDocument/2006/relationships/notesSlide" Target="../notesSlides/notesSlide9.xml"/><Relationship Id="rId1" Type="http://schemas.openxmlformats.org/officeDocument/2006/relationships/slideLayout" Target="../slideLayouts/slideLayout25.xml"/><Relationship Id="rId5" Type="http://schemas.openxmlformats.org/officeDocument/2006/relationships/image" Target="../media/image10.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F08655-A95A-4356-B75E-D0276EA6A9A6}"/>
              </a:ext>
            </a:extLst>
          </p:cNvPr>
          <p:cNvSpPr>
            <a:spLocks noGrp="1"/>
          </p:cNvSpPr>
          <p:nvPr>
            <p:ph type="sldNum" sz="quarter" idx="4"/>
          </p:nvPr>
        </p:nvSpPr>
        <p:spPr>
          <a:xfrm>
            <a:off x="9220206" y="6356350"/>
            <a:ext cx="2743200" cy="365125"/>
          </a:xfrm>
          <a:prstGeom prst="rect">
            <a:avLst/>
          </a:prstGeom>
        </p:spPr>
        <p:txBody>
          <a:bodyPr/>
          <a:lstStyle>
            <a:defPPr>
              <a:defRPr lang="en-US"/>
            </a:defPPr>
            <a:lvl1pPr marL="0" algn="r"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F4BEAD3-91E3-4FFC-B7DC-935959D17485}" type="slidenum">
              <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1E09E94B-0035-43AB-983A-FEEEEEFF0C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870625" y="4296710"/>
            <a:ext cx="3428999" cy="261610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FFC000"/>
                </a:solidFill>
                <a:latin typeface="Calibri" panose="020F0502020204030204"/>
              </a:rPr>
              <a:t>National Technology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C000"/>
                </a:solidFill>
                <a:effectLst/>
                <a:uLnTx/>
                <a:uFillTx/>
                <a:latin typeface="Calibri" panose="020F0502020204030204"/>
                <a:ea typeface="+mn-ea"/>
                <a:cs typeface="+mn-cs"/>
              </a:rPr>
              <a:t>Leadership Summit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FFC000"/>
                </a:solidFill>
                <a:latin typeface="Calibri" panose="020F0502020204030204"/>
              </a:rPr>
              <a:t>Sept. </a:t>
            </a:r>
            <a:r>
              <a:rPr kumimoji="0" lang="en-US" sz="2000" b="1" i="0" u="none" strike="noStrike" kern="1200" cap="none" spc="0" normalizeH="0" baseline="0" noProof="0" dirty="0">
                <a:ln>
                  <a:noFill/>
                </a:ln>
                <a:solidFill>
                  <a:srgbClr val="FFC000"/>
                </a:solidFill>
                <a:effectLst/>
                <a:uLnTx/>
                <a:uFillTx/>
                <a:latin typeface="Calibri" panose="020F0502020204030204"/>
                <a:ea typeface="+mn-ea"/>
                <a:cs typeface="+mn-cs"/>
              </a:rPr>
              <a:t>23, 2021</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dirty="0">
              <a:solidFill>
                <a:srgbClr val="FFC000"/>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C000"/>
                </a:solidFill>
                <a:effectLst/>
                <a:uLnTx/>
                <a:uFillTx/>
                <a:latin typeface="Calibri" panose="020F0502020204030204"/>
                <a:ea typeface="+mn-ea"/>
                <a:cs typeface="+mn-cs"/>
              </a:rPr>
              <a:t>Dr. Robert L. Russell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FFC000"/>
                </a:solidFill>
                <a:latin typeface="Calibri" panose="020F0502020204030204"/>
              </a:rPr>
              <a:t>Program Officer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FFC000"/>
                </a:solidFill>
                <a:effectLst/>
                <a:uLnTx/>
                <a:uFillTx/>
                <a:latin typeface="Calibri" panose="020F0502020204030204"/>
                <a:ea typeface="+mn-ea"/>
                <a:cs typeface="+mn-cs"/>
              </a:rPr>
              <a:t>rlrussel@nsf.gov</a:t>
            </a:r>
            <a:endParaRPr kumimoji="0" lang="en-US" sz="2000" b="1" i="0" u="none" strike="noStrike" kern="1200" cap="none" spc="0" normalizeH="0" baseline="0" noProof="0" dirty="0">
              <a:ln>
                <a:noFill/>
              </a:ln>
              <a:solidFill>
                <a:srgbClr val="FFC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9683BF1A-2330-4931-93BE-EA3DBBD6307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58757" y="0"/>
            <a:ext cx="1052736" cy="1058238"/>
          </a:xfrm>
          <a:prstGeom prst="rect">
            <a:avLst/>
          </a:prstGeom>
        </p:spPr>
      </p:pic>
      <p:sp>
        <p:nvSpPr>
          <p:cNvPr id="8" name="TextBox 7">
            <a:extLst>
              <a:ext uri="{FF2B5EF4-FFF2-40B4-BE49-F238E27FC236}">
                <a16:creationId xmlns:a16="http://schemas.microsoft.com/office/drawing/2014/main" id="{D16DCC95-DEE7-4B10-8A6A-BF1D5F94D541}"/>
              </a:ext>
            </a:extLst>
          </p:cNvPr>
          <p:cNvSpPr txBox="1"/>
          <p:nvPr/>
        </p:nvSpPr>
        <p:spPr>
          <a:xfrm>
            <a:off x="870628" y="1273755"/>
            <a:ext cx="3428998" cy="34778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Calibri" panose="020F0502020204030204"/>
                <a:ea typeface="+mn-ea"/>
                <a:cs typeface="+mn-cs"/>
              </a:rPr>
              <a:t>Overview of Funding Opportunities and Proposal Development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b="1" dirty="0">
              <a:solidFill>
                <a:srgbClr val="FFC000"/>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C000"/>
                </a:solidFill>
                <a:effectLst/>
                <a:uLnTx/>
                <a:uFillTx/>
                <a:latin typeface="Calibri" panose="020F0502020204030204"/>
                <a:ea typeface="+mn-ea"/>
                <a:cs typeface="+mn-cs"/>
              </a:rPr>
              <a:t>Division of Research on Learning, Education &amp; Human Resources.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FFC000"/>
                </a:solidFill>
                <a:latin typeface="Calibri" panose="020F0502020204030204"/>
              </a:rPr>
              <a:t>National Science Foundation</a:t>
            </a:r>
            <a:endParaRPr kumimoji="0" lang="en-US" sz="2000" b="1"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DC65A4F-428B-4AD3-8EFD-06ED088B4DD3}"/>
              </a:ext>
            </a:extLst>
          </p:cNvPr>
          <p:cNvSpPr txBox="1"/>
          <p:nvPr/>
        </p:nvSpPr>
        <p:spPr>
          <a:xfrm>
            <a:off x="9737766" y="0"/>
            <a:ext cx="245423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FFC000"/>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53F90FCC-0DA3-418C-8E5F-D446BFE3549C}"/>
              </a:ext>
            </a:extLst>
          </p:cNvPr>
          <p:cNvSpPr txBox="1"/>
          <p:nvPr/>
        </p:nvSpPr>
        <p:spPr>
          <a:xfrm>
            <a:off x="4636657" y="3013501"/>
            <a:ext cx="732674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bensound-dreams">
            <a:hlinkClick r:id="" action="ppaction://media"/>
            <a:extLst>
              <a:ext uri="{FF2B5EF4-FFF2-40B4-BE49-F238E27FC236}">
                <a16:creationId xmlns:a16="http://schemas.microsoft.com/office/drawing/2014/main" id="{5E2F031F-6A82-48E3-A9E1-9B672D2A825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75253" y="6234112"/>
            <a:ext cx="487363" cy="487363"/>
          </a:xfrm>
          <a:prstGeom prst="rect">
            <a:avLst/>
          </a:prstGeom>
        </p:spPr>
      </p:pic>
    </p:spTree>
    <p:extLst>
      <p:ext uri="{BB962C8B-B14F-4D97-AF65-F5344CB8AC3E}">
        <p14:creationId xmlns:p14="http://schemas.microsoft.com/office/powerpoint/2010/main" val="12846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0442"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9202" y="5410202"/>
            <a:ext cx="1249363" cy="1249363"/>
          </a:xfrm>
          <a:prstGeom prst="rect">
            <a:avLst/>
          </a:prstGeom>
        </p:spPr>
      </p:pic>
      <p:pic>
        <p:nvPicPr>
          <p:cNvPr id="5" name="Picture 4">
            <a:extLst>
              <a:ext uri="{FF2B5EF4-FFF2-40B4-BE49-F238E27FC236}">
                <a16:creationId xmlns:a16="http://schemas.microsoft.com/office/drawing/2014/main" id="{F9BD706A-2495-445F-8B7E-AFAF1D1992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DD1A243C-346C-4FC8-9E0D-7AEA4879EA02}"/>
              </a:ext>
            </a:extLst>
          </p:cNvPr>
          <p:cNvSpPr/>
          <p:nvPr/>
        </p:nvSpPr>
        <p:spPr>
          <a:xfrm>
            <a:off x="100084" y="0"/>
            <a:ext cx="11923594" cy="123110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Discovery Research PreK- 12 </a:t>
            </a:r>
            <a:b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(DRK-12) NSF 15-592</a:t>
            </a:r>
            <a:b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Photo Source: Masters of Arts in Teaching, AMNH,  DRL #1119444 and DUE #1340006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226024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59031-D40F-2547-BE23-4D3AC7A57298}"/>
              </a:ext>
            </a:extLst>
          </p:cNvPr>
          <p:cNvSpPr>
            <a:spLocks noGrp="1"/>
          </p:cNvSpPr>
          <p:nvPr>
            <p:ph type="title"/>
          </p:nvPr>
        </p:nvSpPr>
        <p:spPr>
          <a:xfrm>
            <a:off x="834392" y="10756"/>
            <a:ext cx="10515600" cy="1325563"/>
          </a:xfrm>
        </p:spPr>
        <p:txBody>
          <a:bodyPr>
            <a:normAutofit/>
          </a:bodyPr>
          <a:lstStyle/>
          <a:p>
            <a:pPr algn="ctr"/>
            <a:r>
              <a:rPr lang="en-US" b="1" dirty="0">
                <a:solidFill>
                  <a:srgbClr val="0E1420"/>
                </a:solidFill>
              </a:rPr>
              <a:t>Discovery Research PreK-12 (DRK-12) </a:t>
            </a:r>
            <a:br>
              <a:rPr lang="en-US" b="1" dirty="0">
                <a:solidFill>
                  <a:srgbClr val="0E1420"/>
                </a:solidFill>
              </a:rPr>
            </a:br>
            <a:r>
              <a:rPr lang="en-US" b="1" dirty="0">
                <a:solidFill>
                  <a:srgbClr val="0E1420"/>
                </a:solidFill>
              </a:rPr>
              <a:t>Program Overview </a:t>
            </a:r>
          </a:p>
        </p:txBody>
      </p:sp>
      <p:sp>
        <p:nvSpPr>
          <p:cNvPr id="3" name="Text Placeholder 2">
            <a:extLst>
              <a:ext uri="{FF2B5EF4-FFF2-40B4-BE49-F238E27FC236}">
                <a16:creationId xmlns:a16="http://schemas.microsoft.com/office/drawing/2014/main" id="{AB538C7B-3D74-BD4F-AF5F-F8E6E9FF3E38}"/>
              </a:ext>
            </a:extLst>
          </p:cNvPr>
          <p:cNvSpPr>
            <a:spLocks noGrp="1"/>
          </p:cNvSpPr>
          <p:nvPr>
            <p:ph idx="1"/>
          </p:nvPr>
        </p:nvSpPr>
        <p:spPr>
          <a:xfrm>
            <a:off x="834392" y="1414686"/>
            <a:ext cx="10515600" cy="4643998"/>
          </a:xfrm>
        </p:spPr>
        <p:txBody>
          <a:bodyPr>
            <a:normAutofit fontScale="92500"/>
          </a:bodyPr>
          <a:lstStyle/>
          <a:p>
            <a:r>
              <a:rPr lang="en-US" dirty="0"/>
              <a:t>DRK-12 supports projects that significantly enhance the learning and teaching of STEM by PreK-12 students and teachers through fundamental research and the development of innovative approaches.</a:t>
            </a:r>
          </a:p>
          <a:p>
            <a:r>
              <a:rPr lang="en-US" b="1" dirty="0"/>
              <a:t>Goals</a:t>
            </a:r>
            <a:r>
              <a:rPr lang="en-US" dirty="0"/>
              <a:t>: enhanced student achievement in STEM, preparation for the scientific workforce, and improved science literacy.</a:t>
            </a:r>
          </a:p>
          <a:p>
            <a:r>
              <a:rPr lang="en-US" b="1" dirty="0"/>
              <a:t>Focus</a:t>
            </a:r>
            <a:r>
              <a:rPr lang="en-US" dirty="0"/>
              <a:t>: learning that takes place during the 12-14 years students are enrolled in the formal classroom learning environments</a:t>
            </a:r>
          </a:p>
          <a:p>
            <a:r>
              <a:rPr lang="en-US" dirty="0"/>
              <a:t>The program encourages proposals from minority-serving institution such as HBCU’s, Tribal Colleges, Hispanic Serving Institutions, Alaska Native and Native Hawaiian Serving Institutions.</a:t>
            </a:r>
          </a:p>
          <a:p>
            <a:r>
              <a:rPr lang="en-US" dirty="0"/>
              <a:t>Collaborations are encouraged with NSF INCLUDES proposals.</a:t>
            </a:r>
          </a:p>
          <a:p>
            <a:endParaRPr lang="en-US" dirty="0"/>
          </a:p>
        </p:txBody>
      </p:sp>
      <p:pic>
        <p:nvPicPr>
          <p:cNvPr id="5" name="Picture 4">
            <a:extLst>
              <a:ext uri="{FF2B5EF4-FFF2-40B4-BE49-F238E27FC236}">
                <a16:creationId xmlns:a16="http://schemas.microsoft.com/office/drawing/2014/main" id="{B9F0F429-2027-497E-B07E-AE14DB5493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304" t="51756" b="37887"/>
          <a:stretch/>
        </p:blipFill>
        <p:spPr>
          <a:xfrm>
            <a:off x="-3808" y="6147809"/>
            <a:ext cx="12192000" cy="710193"/>
          </a:xfrm>
          <a:prstGeom prst="rect">
            <a:avLst/>
          </a:prstGeom>
        </p:spPr>
      </p:pic>
      <p:pic>
        <p:nvPicPr>
          <p:cNvPr id="7" name="Picture 6">
            <a:extLst>
              <a:ext uri="{FF2B5EF4-FFF2-40B4-BE49-F238E27FC236}">
                <a16:creationId xmlns:a16="http://schemas.microsoft.com/office/drawing/2014/main" id="{896FE658-B8D0-48C3-9982-246F7B4F1A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99576" y="5667207"/>
            <a:ext cx="1052736" cy="1058238"/>
          </a:xfrm>
          <a:prstGeom prst="rect">
            <a:avLst/>
          </a:prstGeom>
        </p:spPr>
      </p:pic>
    </p:spTree>
    <p:extLst>
      <p:ext uri="{BB962C8B-B14F-4D97-AF65-F5344CB8AC3E}">
        <p14:creationId xmlns:p14="http://schemas.microsoft.com/office/powerpoint/2010/main" val="342331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713A8-794F-4DCA-B251-104F41168028}"/>
              </a:ext>
            </a:extLst>
          </p:cNvPr>
          <p:cNvSpPr>
            <a:spLocks noGrp="1"/>
          </p:cNvSpPr>
          <p:nvPr>
            <p:ph type="title"/>
          </p:nvPr>
        </p:nvSpPr>
        <p:spPr>
          <a:xfrm>
            <a:off x="838200" y="136525"/>
            <a:ext cx="10515600" cy="1325563"/>
          </a:xfrm>
        </p:spPr>
        <p:txBody>
          <a:bodyPr/>
          <a:lstStyle/>
          <a:p>
            <a:pPr algn="ctr"/>
            <a:r>
              <a:rPr lang="en-US" b="1" dirty="0"/>
              <a:t>DRK-12 Strands and Project Types</a:t>
            </a:r>
          </a:p>
        </p:txBody>
      </p:sp>
      <p:sp>
        <p:nvSpPr>
          <p:cNvPr id="3" name="Content Placeholder 2">
            <a:extLst>
              <a:ext uri="{FF2B5EF4-FFF2-40B4-BE49-F238E27FC236}">
                <a16:creationId xmlns:a16="http://schemas.microsoft.com/office/drawing/2014/main" id="{FB00B6E9-4F97-4BBB-8C8C-DCC13378CD5F}"/>
              </a:ext>
            </a:extLst>
          </p:cNvPr>
          <p:cNvSpPr>
            <a:spLocks noGrp="1"/>
          </p:cNvSpPr>
          <p:nvPr>
            <p:ph idx="1"/>
          </p:nvPr>
        </p:nvSpPr>
        <p:spPr>
          <a:xfrm>
            <a:off x="838200" y="1556684"/>
            <a:ext cx="10515600" cy="4351338"/>
          </a:xfrm>
        </p:spPr>
        <p:txBody>
          <a:bodyPr/>
          <a:lstStyle/>
          <a:p>
            <a:r>
              <a:rPr lang="en-US" sz="2800" dirty="0"/>
              <a:t>DRK-12 has three major research and development strands: Assessment, Learning and Teaching. </a:t>
            </a:r>
            <a:endParaRPr lang="en-US" dirty="0"/>
          </a:p>
          <a:p>
            <a:pPr marL="0" indent="0">
              <a:buNone/>
            </a:pPr>
            <a:endParaRPr lang="en-US" sz="2800" dirty="0"/>
          </a:p>
          <a:p>
            <a:r>
              <a:rPr lang="en-US" sz="2800" dirty="0"/>
              <a:t>DRK-12 has six project types: (1) Exploratory, (2) Design and Development, (3) Impact, (4 )Implementation &amp; Improvement,  (5) Syntheses, and (6) Conferences.</a:t>
            </a:r>
          </a:p>
          <a:p>
            <a:endParaRPr lang="en-US" sz="2800" dirty="0"/>
          </a:p>
          <a:p>
            <a:r>
              <a:rPr lang="en-US" dirty="0"/>
              <a:t>Proposals specify which Project Type and Strand applies to the proposed project.</a:t>
            </a:r>
            <a:endParaRPr lang="en-US" sz="2800" dirty="0"/>
          </a:p>
          <a:p>
            <a:endParaRPr lang="en-US" dirty="0"/>
          </a:p>
        </p:txBody>
      </p:sp>
      <p:sp>
        <p:nvSpPr>
          <p:cNvPr id="4" name="Slide Number Placeholder 3">
            <a:extLst>
              <a:ext uri="{FF2B5EF4-FFF2-40B4-BE49-F238E27FC236}">
                <a16:creationId xmlns:a16="http://schemas.microsoft.com/office/drawing/2014/main" id="{78A176CC-27A6-4E7A-95C4-5B0BBD37A4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4BEAD3-91E3-4FFC-B7DC-935959D1748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6734B0E-5B30-42AD-87CE-3352DDAC707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5304" t="51756" b="37887"/>
          <a:stretch/>
        </p:blipFill>
        <p:spPr>
          <a:xfrm>
            <a:off x="-3808" y="6147809"/>
            <a:ext cx="12192000" cy="710193"/>
          </a:xfrm>
          <a:prstGeom prst="rect">
            <a:avLst/>
          </a:prstGeom>
        </p:spPr>
      </p:pic>
      <p:pic>
        <p:nvPicPr>
          <p:cNvPr id="8" name="Picture 7">
            <a:extLst>
              <a:ext uri="{FF2B5EF4-FFF2-40B4-BE49-F238E27FC236}">
                <a16:creationId xmlns:a16="http://schemas.microsoft.com/office/drawing/2014/main" id="{BF36653E-463C-4CD8-B5BF-0717075DDE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9576" y="5667207"/>
            <a:ext cx="1052736" cy="1058238"/>
          </a:xfrm>
          <a:prstGeom prst="rect">
            <a:avLst/>
          </a:prstGeom>
        </p:spPr>
      </p:pic>
    </p:spTree>
    <p:extLst>
      <p:ext uri="{BB962C8B-B14F-4D97-AF65-F5344CB8AC3E}">
        <p14:creationId xmlns:p14="http://schemas.microsoft.com/office/powerpoint/2010/main" val="1461776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8326C-6F9E-F345-A2E4-D71B8729D8C0}"/>
              </a:ext>
            </a:extLst>
          </p:cNvPr>
          <p:cNvSpPr>
            <a:spLocks noGrp="1"/>
          </p:cNvSpPr>
          <p:nvPr>
            <p:ph type="title"/>
          </p:nvPr>
        </p:nvSpPr>
        <p:spPr>
          <a:xfrm>
            <a:off x="834392" y="0"/>
            <a:ext cx="10515600" cy="1325563"/>
          </a:xfrm>
        </p:spPr>
        <p:txBody>
          <a:bodyPr>
            <a:normAutofit/>
          </a:bodyPr>
          <a:lstStyle/>
          <a:p>
            <a:pPr algn="ctr"/>
            <a:r>
              <a:rPr lang="en-US" b="1" dirty="0">
                <a:solidFill>
                  <a:srgbClr val="0E1420"/>
                </a:solidFill>
              </a:rPr>
              <a:t>Discovery Research PreK-12</a:t>
            </a:r>
            <a:br>
              <a:rPr lang="en-US" b="1" dirty="0">
                <a:solidFill>
                  <a:srgbClr val="0E1420"/>
                </a:solidFill>
              </a:rPr>
            </a:br>
            <a:r>
              <a:rPr lang="en-US" b="1" dirty="0">
                <a:solidFill>
                  <a:srgbClr val="0E1420"/>
                </a:solidFill>
              </a:rPr>
              <a:t> Solicitation (NSF 20-572)</a:t>
            </a:r>
          </a:p>
        </p:txBody>
      </p:sp>
      <p:sp>
        <p:nvSpPr>
          <p:cNvPr id="3" name="Text Placeholder 2">
            <a:extLst>
              <a:ext uri="{FF2B5EF4-FFF2-40B4-BE49-F238E27FC236}">
                <a16:creationId xmlns:a16="http://schemas.microsoft.com/office/drawing/2014/main" id="{39FD9266-92EB-7B4F-86B7-17321CCD6F87}"/>
              </a:ext>
            </a:extLst>
          </p:cNvPr>
          <p:cNvSpPr>
            <a:spLocks noGrp="1"/>
          </p:cNvSpPr>
          <p:nvPr>
            <p:ph idx="1"/>
          </p:nvPr>
        </p:nvSpPr>
        <p:spPr>
          <a:xfrm>
            <a:off x="834392" y="1489938"/>
            <a:ext cx="10515600" cy="4079838"/>
          </a:xfrm>
        </p:spPr>
        <p:txBody>
          <a:bodyPr>
            <a:normAutofit fontScale="92500" lnSpcReduction="10000"/>
          </a:bodyPr>
          <a:lstStyle/>
          <a:p>
            <a:pPr marL="0" indent="0">
              <a:buNone/>
            </a:pPr>
            <a:r>
              <a:rPr lang="en-US" dirty="0"/>
              <a:t>DRK-12 invites proposals that address immediate challenges that face PreK-12 STEM education as well as proposals that anticipate radically different structures and functions of teaching and learning.  The program builds on fundamental research that provides theoretical and empirical justification for proposed projects.</a:t>
            </a:r>
          </a:p>
          <a:p>
            <a:pPr marL="0" indent="0">
              <a:buNone/>
            </a:pPr>
            <a:endParaRPr lang="en-US" sz="1400" dirty="0"/>
          </a:p>
          <a:p>
            <a:r>
              <a:rPr lang="en-US" b="1" dirty="0">
                <a:solidFill>
                  <a:srgbClr val="C00000"/>
                </a:solidFill>
              </a:rPr>
              <a:t>Proposal Deadline: October 6, 2021.</a:t>
            </a:r>
          </a:p>
          <a:p>
            <a:endParaRPr lang="en-US" sz="1400" dirty="0">
              <a:solidFill>
                <a:srgbClr val="FFC000"/>
              </a:solidFill>
            </a:endParaRPr>
          </a:p>
          <a:p>
            <a:r>
              <a:rPr lang="en-US" dirty="0"/>
              <a:t>Resource Center:  </a:t>
            </a:r>
            <a:r>
              <a:rPr lang="en-US" dirty="0">
                <a:hlinkClick r:id="rId3"/>
              </a:rPr>
              <a:t>www.cadrek12.org</a:t>
            </a:r>
            <a:endParaRPr lang="en-US" dirty="0"/>
          </a:p>
          <a:p>
            <a:endParaRPr lang="en-US" sz="1600" dirty="0"/>
          </a:p>
          <a:p>
            <a:r>
              <a:rPr lang="en-US" dirty="0"/>
              <a:t>Send questions and project concepts to: DRLDRK12@nsf.gov</a:t>
            </a:r>
          </a:p>
        </p:txBody>
      </p:sp>
      <p:pic>
        <p:nvPicPr>
          <p:cNvPr id="5" name="Picture 4">
            <a:extLst>
              <a:ext uri="{FF2B5EF4-FFF2-40B4-BE49-F238E27FC236}">
                <a16:creationId xmlns:a16="http://schemas.microsoft.com/office/drawing/2014/main" id="{5EECC9C8-F1DD-4C64-8380-0D96CB793FC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5304" t="51756" b="37887"/>
          <a:stretch/>
        </p:blipFill>
        <p:spPr>
          <a:xfrm>
            <a:off x="-3808" y="6147809"/>
            <a:ext cx="12192000" cy="710193"/>
          </a:xfrm>
          <a:prstGeom prst="rect">
            <a:avLst/>
          </a:prstGeom>
        </p:spPr>
      </p:pic>
      <p:pic>
        <p:nvPicPr>
          <p:cNvPr id="7" name="Picture 6">
            <a:extLst>
              <a:ext uri="{FF2B5EF4-FFF2-40B4-BE49-F238E27FC236}">
                <a16:creationId xmlns:a16="http://schemas.microsoft.com/office/drawing/2014/main" id="{BB7928D1-3131-4A65-A301-E211BFDABE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99576" y="5667207"/>
            <a:ext cx="1052736" cy="1058238"/>
          </a:xfrm>
          <a:prstGeom prst="rect">
            <a:avLst/>
          </a:prstGeom>
        </p:spPr>
      </p:pic>
      <p:sp>
        <p:nvSpPr>
          <p:cNvPr id="8" name="TextBox 7">
            <a:extLst>
              <a:ext uri="{FF2B5EF4-FFF2-40B4-BE49-F238E27FC236}">
                <a16:creationId xmlns:a16="http://schemas.microsoft.com/office/drawing/2014/main" id="{9DA5A815-C090-4DB8-BA47-96CFBDA8E818}"/>
              </a:ext>
            </a:extLst>
          </p:cNvPr>
          <p:cNvSpPr txBox="1"/>
          <p:nvPr/>
        </p:nvSpPr>
        <p:spPr>
          <a:xfrm>
            <a:off x="3036708" y="6301426"/>
            <a:ext cx="6110968" cy="369332"/>
          </a:xfrm>
          <a:prstGeom prst="rect">
            <a:avLst/>
          </a:prstGeom>
          <a:noFill/>
        </p:spPr>
        <p:txBody>
          <a:bodyPr wrap="none" rtlCol="0">
            <a:spAutoFit/>
          </a:bodyPr>
          <a:lstStyle/>
          <a:p>
            <a:r>
              <a:rPr lang="en-US" sz="1800" dirty="0">
                <a:solidFill>
                  <a:schemeClr val="bg1"/>
                </a:solidFill>
                <a:hlinkClick r:id="rId6">
                  <a:extLst>
                    <a:ext uri="{A12FA001-AC4F-418D-AE19-62706E023703}">
                      <ahyp:hlinkClr xmlns:ahyp="http://schemas.microsoft.com/office/drawing/2018/hyperlinkcolor" val="tx"/>
                    </a:ext>
                  </a:extLst>
                </a:hlinkClick>
              </a:rPr>
              <a:t>https://www.nsf.gov/funding/pgm_summ.jsp?pims_id=500047</a:t>
            </a:r>
            <a:endParaRPr lang="en-US" dirty="0">
              <a:solidFill>
                <a:schemeClr val="bg1"/>
              </a:solidFill>
            </a:endParaRPr>
          </a:p>
        </p:txBody>
      </p:sp>
    </p:spTree>
    <p:extLst>
      <p:ext uri="{BB962C8B-B14F-4D97-AF65-F5344CB8AC3E}">
        <p14:creationId xmlns:p14="http://schemas.microsoft.com/office/powerpoint/2010/main" val="1652890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F457E-12FA-4258-A08B-0FC64D8EF37B}"/>
              </a:ext>
            </a:extLst>
          </p:cNvPr>
          <p:cNvSpPr>
            <a:spLocks noGrp="1"/>
          </p:cNvSpPr>
          <p:nvPr>
            <p:ph type="title"/>
          </p:nvPr>
        </p:nvSpPr>
        <p:spPr>
          <a:xfrm>
            <a:off x="834391" y="10756"/>
            <a:ext cx="10515600" cy="1332880"/>
          </a:xfrm>
        </p:spPr>
        <p:txBody>
          <a:bodyPr>
            <a:noAutofit/>
          </a:bodyPr>
          <a:lstStyle/>
          <a:p>
            <a:pPr algn="ctr"/>
            <a:r>
              <a:rPr lang="en-US" b="1" dirty="0"/>
              <a:t>NSF Video Showcase 2020: Watch Hundreds of Short, Fun Videos Showcasing DRL Projects</a:t>
            </a:r>
          </a:p>
        </p:txBody>
      </p:sp>
      <p:pic>
        <p:nvPicPr>
          <p:cNvPr id="6" name="Content Placeholder 5" descr="A group of people sitting in front of a crowd&#10;&#10;Description automatically generated">
            <a:extLst>
              <a:ext uri="{FF2B5EF4-FFF2-40B4-BE49-F238E27FC236}">
                <a16:creationId xmlns:a16="http://schemas.microsoft.com/office/drawing/2014/main" id="{8C8488B0-580F-4451-9473-3E1BD600C9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5088" y="1508495"/>
            <a:ext cx="6720509" cy="4020343"/>
          </a:xfrm>
        </p:spPr>
      </p:pic>
      <p:sp>
        <p:nvSpPr>
          <p:cNvPr id="4" name="Slide Number Placeholder 3">
            <a:extLst>
              <a:ext uri="{FF2B5EF4-FFF2-40B4-BE49-F238E27FC236}">
                <a16:creationId xmlns:a16="http://schemas.microsoft.com/office/drawing/2014/main" id="{4A60AE83-21F5-4693-9EC7-C312E46F01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4BEAD3-91E3-4FFC-B7DC-935959D1748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16159E6-C6D5-4E2B-B263-CE32E3C60CA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304" t="51756" b="37887"/>
          <a:stretch/>
        </p:blipFill>
        <p:spPr>
          <a:xfrm>
            <a:off x="-3808" y="6147809"/>
            <a:ext cx="12192000" cy="710193"/>
          </a:xfrm>
          <a:prstGeom prst="rect">
            <a:avLst/>
          </a:prstGeom>
        </p:spPr>
      </p:pic>
      <p:pic>
        <p:nvPicPr>
          <p:cNvPr id="10" name="Picture 9">
            <a:extLst>
              <a:ext uri="{FF2B5EF4-FFF2-40B4-BE49-F238E27FC236}">
                <a16:creationId xmlns:a16="http://schemas.microsoft.com/office/drawing/2014/main" id="{9EA482A0-5C3D-42FD-B731-0EC275550C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99576" y="5667207"/>
            <a:ext cx="1052736" cy="1058238"/>
          </a:xfrm>
          <a:prstGeom prst="rect">
            <a:avLst/>
          </a:prstGeom>
        </p:spPr>
      </p:pic>
      <p:sp>
        <p:nvSpPr>
          <p:cNvPr id="12" name="TextBox 11">
            <a:extLst>
              <a:ext uri="{FF2B5EF4-FFF2-40B4-BE49-F238E27FC236}">
                <a16:creationId xmlns:a16="http://schemas.microsoft.com/office/drawing/2014/main" id="{B361C679-6CA2-47D9-89CC-F352F543FA38}"/>
              </a:ext>
            </a:extLst>
          </p:cNvPr>
          <p:cNvSpPr txBox="1"/>
          <p:nvPr/>
        </p:nvSpPr>
        <p:spPr>
          <a:xfrm>
            <a:off x="3358239" y="5567784"/>
            <a:ext cx="6094206" cy="369332"/>
          </a:xfrm>
          <a:prstGeom prst="rect">
            <a:avLst/>
          </a:prstGeom>
          <a:noFill/>
        </p:spPr>
        <p:txBody>
          <a:bodyPr wrap="square">
            <a:spAutoFit/>
          </a:bodyPr>
          <a:lstStyle/>
          <a:p>
            <a:pPr algn="ctr"/>
            <a:r>
              <a:rPr lang="en-US" sz="1800" b="1" dirty="0">
                <a:solidFill>
                  <a:schemeClr val="accent1"/>
                </a:solidFill>
              </a:rPr>
              <a:t>stemforall2020.videohall.com</a:t>
            </a:r>
            <a:endParaRPr lang="en-US" dirty="0">
              <a:solidFill>
                <a:schemeClr val="accent1"/>
              </a:solidFill>
            </a:endParaRPr>
          </a:p>
        </p:txBody>
      </p:sp>
    </p:spTree>
    <p:extLst>
      <p:ext uri="{BB962C8B-B14F-4D97-AF65-F5344CB8AC3E}">
        <p14:creationId xmlns:p14="http://schemas.microsoft.com/office/powerpoint/2010/main" val="294165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09600"/>
            <a:ext cx="8229600" cy="762000"/>
          </a:xfrm>
        </p:spPr>
        <p:txBody>
          <a:bodyPr/>
          <a:lstStyle/>
          <a:p>
            <a:r>
              <a:rPr lang="en-US" sz="3600" b="1" dirty="0"/>
              <a:t>Online Resources</a:t>
            </a:r>
          </a:p>
        </p:txBody>
      </p:sp>
      <p:sp>
        <p:nvSpPr>
          <p:cNvPr id="3" name="Content Placeholder 2"/>
          <p:cNvSpPr>
            <a:spLocks noGrp="1"/>
          </p:cNvSpPr>
          <p:nvPr>
            <p:ph idx="1"/>
          </p:nvPr>
        </p:nvSpPr>
        <p:spPr>
          <a:xfrm>
            <a:off x="1981200" y="1295400"/>
            <a:ext cx="8229600" cy="5257800"/>
          </a:xfrm>
        </p:spPr>
        <p:txBody>
          <a:bodyPr>
            <a:normAutofit/>
          </a:bodyPr>
          <a:lstStyle/>
          <a:p>
            <a:r>
              <a:rPr lang="en-US" dirty="0"/>
              <a:t>NSF Advanced Award Search: </a:t>
            </a:r>
            <a:r>
              <a:rPr lang="en-US" dirty="0">
                <a:hlinkClick r:id="rId3"/>
              </a:rPr>
              <a:t>www.nsf.gov/awardsearch/advancedSearch.jsp</a:t>
            </a:r>
            <a:endParaRPr lang="en-US" dirty="0"/>
          </a:p>
          <a:p>
            <a:r>
              <a:rPr lang="en-US" dirty="0"/>
              <a:t>Secret Information: Element Codes</a:t>
            </a:r>
          </a:p>
          <a:p>
            <a:pPr lvl="1"/>
            <a:r>
              <a:rPr lang="en-US" dirty="0"/>
              <a:t>DRK-12: 7645</a:t>
            </a:r>
          </a:p>
          <a:p>
            <a:pPr lvl="1"/>
            <a:r>
              <a:rPr lang="en-US" dirty="0"/>
              <a:t>ITEST: 7227</a:t>
            </a:r>
          </a:p>
          <a:p>
            <a:pPr lvl="1"/>
            <a:r>
              <a:rPr lang="en-US" dirty="0"/>
              <a:t>AISL: 7259</a:t>
            </a:r>
          </a:p>
          <a:p>
            <a:r>
              <a:rPr lang="en-US" dirty="0"/>
              <a:t>STEM Video Showcase: </a:t>
            </a:r>
            <a:r>
              <a:rPr lang="en-US" dirty="0">
                <a:hlinkClick r:id="rId4"/>
              </a:rPr>
              <a:t>videohall.com</a:t>
            </a: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B56EBA-8970-E54D-90DB-64A1B2528387}" type="slidenum">
              <a:rPr lang="en-US" smtClean="0">
                <a:solidFill>
                  <a:prstClr val="black">
                    <a:tint val="75000"/>
                  </a:prstClr>
                </a:solidFill>
              </a:rPr>
              <a:pPr/>
              <a:t>15</a:t>
            </a:fld>
            <a:endParaRPr lang="en-US">
              <a:solidFill>
                <a:prstClr val="black">
                  <a:tint val="75000"/>
                </a:prstClr>
              </a:solidFill>
            </a:endParaRPr>
          </a:p>
        </p:txBody>
      </p:sp>
    </p:spTree>
    <p:extLst>
      <p:ext uri="{BB962C8B-B14F-4D97-AF65-F5344CB8AC3E}">
        <p14:creationId xmlns:p14="http://schemas.microsoft.com/office/powerpoint/2010/main" val="1375275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09600"/>
            <a:ext cx="8229600" cy="990600"/>
          </a:xfrm>
        </p:spPr>
        <p:txBody>
          <a:bodyPr/>
          <a:lstStyle/>
          <a:p>
            <a:r>
              <a:rPr lang="en-US" b="1" dirty="0"/>
              <a:t>Resource Centers</a:t>
            </a:r>
          </a:p>
        </p:txBody>
      </p:sp>
      <p:sp>
        <p:nvSpPr>
          <p:cNvPr id="3" name="Content Placeholder 2"/>
          <p:cNvSpPr>
            <a:spLocks noGrp="1"/>
          </p:cNvSpPr>
          <p:nvPr>
            <p:ph idx="1"/>
          </p:nvPr>
        </p:nvSpPr>
        <p:spPr>
          <a:xfrm>
            <a:off x="1981200" y="1600200"/>
            <a:ext cx="8229600" cy="4724400"/>
          </a:xfrm>
        </p:spPr>
        <p:txBody>
          <a:bodyPr>
            <a:normAutofit fontScale="92500" lnSpcReduction="20000"/>
          </a:bodyPr>
          <a:lstStyle/>
          <a:p>
            <a:r>
              <a:rPr lang="en-US" b="1" dirty="0"/>
              <a:t>AISL: </a:t>
            </a:r>
            <a:r>
              <a:rPr lang="en-US" dirty="0"/>
              <a:t>Center for Advancement of Informal Science Education (CAISE) </a:t>
            </a:r>
            <a:r>
              <a:rPr lang="en-US" dirty="0">
                <a:hlinkClick r:id="rId3"/>
              </a:rPr>
              <a:t>informalscience.org/community</a:t>
            </a:r>
            <a:endParaRPr lang="en-US" dirty="0"/>
          </a:p>
          <a:p>
            <a:r>
              <a:rPr lang="en-US" b="1" dirty="0"/>
              <a:t>DRK-12: </a:t>
            </a:r>
            <a:r>
              <a:rPr lang="en-US" dirty="0"/>
              <a:t>Community for Advancing Discovery Research in Education (CADRE) </a:t>
            </a:r>
            <a:r>
              <a:rPr lang="en-US" dirty="0">
                <a:hlinkClick r:id="rId4"/>
              </a:rPr>
              <a:t>cadrek12.org</a:t>
            </a:r>
            <a:endParaRPr lang="en-US" dirty="0"/>
          </a:p>
          <a:p>
            <a:r>
              <a:rPr lang="en-US" b="1" dirty="0"/>
              <a:t>ITEST: </a:t>
            </a:r>
            <a:r>
              <a:rPr lang="en-US" dirty="0"/>
              <a:t>STEM Learning and Research Center (STELAR) </a:t>
            </a:r>
            <a:r>
              <a:rPr lang="en-US" dirty="0">
                <a:hlinkClick r:id="rId5"/>
              </a:rPr>
              <a:t>stelar.edc.org</a:t>
            </a:r>
            <a:endParaRPr lang="en-US" dirty="0"/>
          </a:p>
          <a:p>
            <a:r>
              <a:rPr lang="en-US" b="1" i="1" dirty="0"/>
              <a:t>EM+C</a:t>
            </a:r>
            <a:r>
              <a:rPr lang="en-US" i="1" dirty="0"/>
              <a:t>: Math and Science Partnership Network (</a:t>
            </a:r>
            <a:r>
              <a:rPr lang="en-US" i="1" dirty="0" err="1"/>
              <a:t>MSPnet</a:t>
            </a:r>
            <a:r>
              <a:rPr lang="en-US" i="1" dirty="0"/>
              <a:t>) </a:t>
            </a:r>
            <a:r>
              <a:rPr lang="en-US" i="1" dirty="0">
                <a:hlinkClick r:id="rId6"/>
              </a:rPr>
              <a:t>hub.mspnet.org</a:t>
            </a:r>
            <a:endParaRPr lang="en-US" i="1" dirty="0"/>
          </a:p>
          <a:p>
            <a:r>
              <a:rPr lang="en-US" b="1" i="1" dirty="0"/>
              <a:t>CIRCL</a:t>
            </a:r>
            <a:r>
              <a:rPr lang="en-US" i="1" dirty="0"/>
              <a:t>: </a:t>
            </a:r>
            <a:r>
              <a:rPr lang="en-US" i="1" dirty="0">
                <a:hlinkClick r:id="rId7"/>
              </a:rPr>
              <a:t>http://circlcenter.org</a:t>
            </a:r>
            <a:r>
              <a:rPr lang="en-US" i="1" dirty="0"/>
              <a:t> </a:t>
            </a:r>
          </a:p>
        </p:txBody>
      </p:sp>
    </p:spTree>
    <p:extLst>
      <p:ext uri="{BB962C8B-B14F-4D97-AF65-F5344CB8AC3E}">
        <p14:creationId xmlns:p14="http://schemas.microsoft.com/office/powerpoint/2010/main" val="2068198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85800"/>
            <a:ext cx="8458200" cy="1524000"/>
          </a:xfrm>
        </p:spPr>
        <p:txBody>
          <a:bodyPr anchor="b">
            <a:normAutofit fontScale="90000"/>
          </a:bodyPr>
          <a:lstStyle/>
          <a:p>
            <a:r>
              <a:rPr lang="en-US" sz="3100" b="1" dirty="0"/>
              <a:t>General inquiries regarding this program and program solicitation should be made to:</a:t>
            </a:r>
            <a:br>
              <a:rPr lang="en-US" b="1" dirty="0"/>
            </a:br>
            <a:endParaRPr lang="en-US" dirty="0"/>
          </a:p>
        </p:txBody>
      </p:sp>
      <p:sp>
        <p:nvSpPr>
          <p:cNvPr id="3" name="Content Placeholder 2"/>
          <p:cNvSpPr>
            <a:spLocks noGrp="1"/>
          </p:cNvSpPr>
          <p:nvPr>
            <p:ph idx="1"/>
          </p:nvPr>
        </p:nvSpPr>
        <p:spPr>
          <a:xfrm>
            <a:off x="1981200" y="1905001"/>
            <a:ext cx="8229600" cy="4221163"/>
          </a:xfrm>
        </p:spPr>
        <p:txBody>
          <a:bodyPr>
            <a:normAutofit fontScale="77500" lnSpcReduction="20000"/>
          </a:bodyPr>
          <a:lstStyle/>
          <a:p>
            <a:pPr marL="0" indent="0" algn="ctr">
              <a:buNone/>
            </a:pPr>
            <a:r>
              <a:rPr lang="en-US" sz="2600" dirty="0">
                <a:hlinkClick r:id="rId3"/>
              </a:rPr>
              <a:t>DRLAISL@msf.gov</a:t>
            </a:r>
            <a:endParaRPr lang="en-US" sz="2600" dirty="0"/>
          </a:p>
          <a:p>
            <a:pPr marL="0" indent="0" algn="ctr">
              <a:buNone/>
            </a:pPr>
            <a:r>
              <a:rPr lang="en-US" sz="2600" dirty="0">
                <a:hlinkClick r:id="rId4"/>
              </a:rPr>
              <a:t>DRLITEST@nsf.gov</a:t>
            </a:r>
            <a:endParaRPr lang="en-US" sz="2600" dirty="0"/>
          </a:p>
          <a:p>
            <a:pPr marL="0" indent="0" algn="ctr">
              <a:buNone/>
            </a:pPr>
            <a:r>
              <a:rPr lang="en-US" sz="2600" dirty="0">
                <a:hlinkClick r:id="rId5"/>
              </a:rPr>
              <a:t>DRLDRK12@nsf.gov</a:t>
            </a:r>
            <a:endParaRPr lang="en-US" sz="2600" dirty="0"/>
          </a:p>
          <a:p>
            <a:pPr marL="0" indent="0">
              <a:buNone/>
            </a:pPr>
            <a:r>
              <a:rPr lang="en-US" sz="3600" b="1" dirty="0"/>
              <a:t>What should you do if you have a specific inquiry regarding your project or proposal?</a:t>
            </a:r>
          </a:p>
          <a:p>
            <a:pPr marL="0" indent="0">
              <a:buNone/>
            </a:pPr>
            <a:endParaRPr lang="en-US" dirty="0"/>
          </a:p>
          <a:p>
            <a:pPr marL="0" indent="0">
              <a:buNone/>
            </a:pPr>
            <a:r>
              <a:rPr lang="en-US" sz="3100" dirty="0"/>
              <a:t>Using the email address above, in the body of the email or as in attachment, send a brief (max 2 pages) summary of the research or R&amp;D you are planning to conduct. The synopsis should include a very brief rationale for the work, how it will contribute to the knowledge base on informal learning, and what you believe the broader impacts to be. Be sure to also include your specific questions.  </a:t>
            </a:r>
          </a:p>
          <a:p>
            <a:endParaRPr lang="en-US" dirty="0"/>
          </a:p>
        </p:txBody>
      </p:sp>
    </p:spTree>
    <p:extLst>
      <p:ext uri="{BB962C8B-B14F-4D97-AF65-F5344CB8AC3E}">
        <p14:creationId xmlns:p14="http://schemas.microsoft.com/office/powerpoint/2010/main" val="1481382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688241C-EC73-43FF-BA9E-95836384769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8476" r="13311"/>
          <a:stretch/>
        </p:blipFill>
        <p:spPr>
          <a:xfrm>
            <a:off x="0" y="0"/>
            <a:ext cx="2220686" cy="6858000"/>
          </a:xfrm>
          <a:prstGeom prst="rect">
            <a:avLst/>
          </a:prstGeom>
        </p:spPr>
      </p:pic>
      <p:sp>
        <p:nvSpPr>
          <p:cNvPr id="7" name="Title 1">
            <a:extLst>
              <a:ext uri="{FF2B5EF4-FFF2-40B4-BE49-F238E27FC236}">
                <a16:creationId xmlns:a16="http://schemas.microsoft.com/office/drawing/2014/main" id="{73D2B8D9-CF74-4811-B8BC-AD8EB3C595CE}"/>
              </a:ext>
            </a:extLst>
          </p:cNvPr>
          <p:cNvSpPr txBox="1">
            <a:spLocks/>
          </p:cNvSpPr>
          <p:nvPr/>
        </p:nvSpPr>
        <p:spPr>
          <a:xfrm>
            <a:off x="2220686" y="326075"/>
            <a:ext cx="9971314" cy="7300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rPr>
              <a:t>   National Science Foundation</a:t>
            </a:r>
          </a:p>
        </p:txBody>
      </p:sp>
      <p:sp>
        <p:nvSpPr>
          <p:cNvPr id="8" name="Content Placeholder 2">
            <a:extLst>
              <a:ext uri="{FF2B5EF4-FFF2-40B4-BE49-F238E27FC236}">
                <a16:creationId xmlns:a16="http://schemas.microsoft.com/office/drawing/2014/main" id="{72EEE9BD-F8D3-470F-ABAB-BBF435089831}"/>
              </a:ext>
            </a:extLst>
          </p:cNvPr>
          <p:cNvSpPr txBox="1">
            <a:spLocks/>
          </p:cNvSpPr>
          <p:nvPr/>
        </p:nvSpPr>
        <p:spPr>
          <a:xfrm>
            <a:off x="2351314" y="1223950"/>
            <a:ext cx="8965871" cy="530797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w="0"/>
                <a:solidFill>
                  <a:prstClr val="black"/>
                </a:solidFill>
                <a:effectLst/>
                <a:uLnTx/>
                <a:uFillTx/>
                <a:latin typeface="Calibri" panose="020F0502020204030204"/>
                <a:ea typeface="+mn-ea"/>
                <a:cs typeface="+mn-cs"/>
              </a:rPr>
              <a:t>Established by the National Science Foundation Act of 1950 (Public Law 81-507).</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w="0"/>
                <a:solidFill>
                  <a:prstClr val="black"/>
                </a:solidFill>
                <a:effectLst/>
                <a:uLnTx/>
                <a:uFillTx/>
                <a:latin typeface="Calibri" panose="020F0502020204030204"/>
                <a:ea typeface="+mn-ea"/>
                <a:cs typeface="+mn-cs"/>
              </a:rPr>
              <a:t>FY2020 Annual Budget: $8.3 Billion</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w="0"/>
                <a:solidFill>
                  <a:prstClr val="black"/>
                </a:solidFill>
                <a:effectLst/>
                <a:uLnTx/>
                <a:uFillTx/>
                <a:latin typeface="Calibri" panose="020F0502020204030204"/>
                <a:ea typeface="+mn-ea"/>
                <a:cs typeface="+mn-cs"/>
              </a:rPr>
              <a:t>Funds approximately 25% of all federally supported basic research conducted by colleges and universities.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Funds about 12,000 new awards per year, with an average duration of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three years.</a:t>
            </a:r>
            <a:endParaRPr kumimoji="0" lang="en-US" sz="3600" b="0" i="0" u="none" strike="noStrike" kern="1200" cap="none" spc="0" normalizeH="0" baseline="0" noProof="0" dirty="0">
              <a:ln w="0"/>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C92A0089-2983-4AEF-BCA0-FC45C1DD1D09}"/>
              </a:ext>
            </a:extLst>
          </p:cNvPr>
          <p:cNvCxnSpPr/>
          <p:nvPr/>
        </p:nvCxnSpPr>
        <p:spPr>
          <a:xfrm>
            <a:off x="2660073" y="1140031"/>
            <a:ext cx="8965870"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A1DB7828-99B8-4F47-8D9A-E88B5CA5CE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96363" y="5667206"/>
            <a:ext cx="1052736" cy="1058238"/>
          </a:xfrm>
          <a:prstGeom prst="rect">
            <a:avLst/>
          </a:prstGeom>
        </p:spPr>
      </p:pic>
      <p:pic>
        <p:nvPicPr>
          <p:cNvPr id="4" name="Picture 3" descr="A tall building&#10;&#10;Description automatically generated">
            <a:extLst>
              <a:ext uri="{FF2B5EF4-FFF2-40B4-BE49-F238E27FC236}">
                <a16:creationId xmlns:a16="http://schemas.microsoft.com/office/drawing/2014/main" id="{94E31EA3-18B6-499A-B5BA-B973D328DF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40686" y="5379082"/>
            <a:ext cx="2351314" cy="1478918"/>
          </a:xfrm>
          <a:prstGeom prst="rect">
            <a:avLst/>
          </a:prstGeom>
        </p:spPr>
      </p:pic>
      <p:sp>
        <p:nvSpPr>
          <p:cNvPr id="5" name="Rectangle 4">
            <a:extLst>
              <a:ext uri="{FF2B5EF4-FFF2-40B4-BE49-F238E27FC236}">
                <a16:creationId xmlns:a16="http://schemas.microsoft.com/office/drawing/2014/main" id="{42E8BF06-9ACC-42CF-B0D5-F5B947BD7BD1}"/>
              </a:ext>
            </a:extLst>
          </p:cNvPr>
          <p:cNvSpPr/>
          <p:nvPr/>
        </p:nvSpPr>
        <p:spPr>
          <a:xfrm>
            <a:off x="2481942" y="6359770"/>
            <a:ext cx="7358743"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w="0"/>
                <a:solidFill>
                  <a:srgbClr val="4472C4"/>
                </a:solidFill>
                <a:effectLst/>
                <a:uLnTx/>
                <a:uFillTx/>
                <a:latin typeface="Calibri" panose="020F0502020204030204"/>
                <a:ea typeface="+mn-ea"/>
                <a:cs typeface="+mn-cs"/>
              </a:rPr>
              <a:t>NSF vision is a nation that is the global leader in research and innovation.</a:t>
            </a:r>
          </a:p>
        </p:txBody>
      </p:sp>
    </p:spTree>
    <p:extLst>
      <p:ext uri="{BB962C8B-B14F-4D97-AF65-F5344CB8AC3E}">
        <p14:creationId xmlns:p14="http://schemas.microsoft.com/office/powerpoint/2010/main" val="4224901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E09E94B-0035-43AB-983A-FEEEEEFF0C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13" name="Rectangle 12">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16DCC95-DEE7-4B10-8A6A-BF1D5F94D541}"/>
              </a:ext>
            </a:extLst>
          </p:cNvPr>
          <p:cNvSpPr txBox="1"/>
          <p:nvPr/>
        </p:nvSpPr>
        <p:spPr>
          <a:xfrm>
            <a:off x="0" y="5700163"/>
            <a:ext cx="12192000" cy="361912"/>
          </a:xfrm>
          <a:prstGeom prst="rect">
            <a:avLst/>
          </a:prstGeom>
        </p:spPr>
        <p:txBody>
          <a:bodyPr vert="horz" lIns="91440" tIns="45720" rIns="91440" bIns="45720" rtlCol="0" anchor="ctr">
            <a:noAutofit/>
          </a:bodyPr>
          <a:lstStyle/>
          <a:p>
            <a:pPr algn="ctr">
              <a:lnSpc>
                <a:spcPct val="90000"/>
              </a:lnSpc>
              <a:spcBef>
                <a:spcPct val="0"/>
              </a:spcBef>
              <a:spcAft>
                <a:spcPts val="600"/>
              </a:spcAft>
            </a:pPr>
            <a:r>
              <a:rPr lang="en-US" sz="2600" b="1" dirty="0">
                <a:solidFill>
                  <a:schemeClr val="tx1">
                    <a:lumMod val="85000"/>
                    <a:lumOff val="15000"/>
                  </a:schemeClr>
                </a:solidFill>
                <a:ea typeface="+mj-ea"/>
                <a:cs typeface="+mj-cs"/>
              </a:rPr>
              <a:t>DIVISION OF RESEARCH ON LEARNING IN FORMAL AND INFORMAL SETTINGS (DRL)</a:t>
            </a:r>
          </a:p>
          <a:p>
            <a:pPr algn="ctr">
              <a:lnSpc>
                <a:spcPct val="90000"/>
              </a:lnSpc>
              <a:spcBef>
                <a:spcPct val="0"/>
              </a:spcBef>
              <a:spcAft>
                <a:spcPts val="600"/>
              </a:spcAft>
            </a:pPr>
            <a:endParaRPr lang="en-US" sz="2600" b="1" dirty="0">
              <a:solidFill>
                <a:schemeClr val="tx1">
                  <a:lumMod val="85000"/>
                  <a:lumOff val="15000"/>
                </a:schemeClr>
              </a:solidFill>
              <a:latin typeface="+mj-lt"/>
              <a:ea typeface="+mj-ea"/>
              <a:cs typeface="+mj-cs"/>
            </a:endParaRPr>
          </a:p>
        </p:txBody>
      </p:sp>
      <p:cxnSp>
        <p:nvCxnSpPr>
          <p:cNvPr id="18" name="Straight Connector 14">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4888F6A9-FD6C-4DEC-B3D5-CA64F1DF04A1}"/>
              </a:ext>
            </a:extLst>
          </p:cNvPr>
          <p:cNvSpPr txBox="1">
            <a:spLocks/>
          </p:cNvSpPr>
          <p:nvPr/>
        </p:nvSpPr>
        <p:spPr>
          <a:xfrm>
            <a:off x="548641" y="4759501"/>
            <a:ext cx="3288738" cy="53117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800" b="1" dirty="0">
              <a:solidFill>
                <a:schemeClr val="accent4"/>
              </a:solidFill>
            </a:endParaRPr>
          </a:p>
        </p:txBody>
      </p:sp>
      <p:sp>
        <p:nvSpPr>
          <p:cNvPr id="11" name="TextBox 10">
            <a:extLst>
              <a:ext uri="{FF2B5EF4-FFF2-40B4-BE49-F238E27FC236}">
                <a16:creationId xmlns:a16="http://schemas.microsoft.com/office/drawing/2014/main" id="{C51F0E30-F9BE-4135-B6CB-25400D79228D}"/>
              </a:ext>
            </a:extLst>
          </p:cNvPr>
          <p:cNvSpPr txBox="1"/>
          <p:nvPr/>
        </p:nvSpPr>
        <p:spPr>
          <a:xfrm>
            <a:off x="1291328" y="162409"/>
            <a:ext cx="2546050"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1" u="none" strike="noStrike" kern="1200" cap="none" spc="0" normalizeH="0" baseline="0" noProof="0" dirty="0">
                <a:ln>
                  <a:noFill/>
                </a:ln>
                <a:solidFill>
                  <a:schemeClr val="bg1"/>
                </a:solidFill>
                <a:effectLst/>
                <a:uLnTx/>
                <a:uFillTx/>
                <a:latin typeface="Calibri" panose="020F0502020204030204"/>
                <a:ea typeface="+mn-ea"/>
                <a:cs typeface="+mn-cs"/>
              </a:rPr>
              <a:t>DRL invests in projects to improve the effectiveness of STEM learning for people of all ages and from all backgrounds. Its mission includes promoting innovative research, development, and evaluation of learning and teaching across all STEM disciplines by advancing cutting-edge knowledge and practices in both formal and informal learning settings.</a:t>
            </a:r>
          </a:p>
        </p:txBody>
      </p:sp>
    </p:spTree>
    <p:extLst>
      <p:ext uri="{BB962C8B-B14F-4D97-AF65-F5344CB8AC3E}">
        <p14:creationId xmlns:p14="http://schemas.microsoft.com/office/powerpoint/2010/main" val="415887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6402" y="5586869"/>
            <a:ext cx="1249363" cy="1249363"/>
          </a:xfrm>
          <a:prstGeom prst="rect">
            <a:avLst/>
          </a:prstGeom>
        </p:spPr>
      </p:pic>
      <p:pic>
        <p:nvPicPr>
          <p:cNvPr id="6" name="Picture 5">
            <a:extLst>
              <a:ext uri="{FF2B5EF4-FFF2-40B4-BE49-F238E27FC236}">
                <a16:creationId xmlns:a16="http://schemas.microsoft.com/office/drawing/2014/main" id="{4A3452F6-EF78-418B-A4D7-86C361675C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770"/>
            <a:ext cx="12192000" cy="6858001"/>
          </a:xfrm>
          <a:prstGeom prst="rect">
            <a:avLst/>
          </a:prstGeom>
        </p:spPr>
      </p:pic>
      <p:sp>
        <p:nvSpPr>
          <p:cNvPr id="9" name="TextBox 8">
            <a:extLst>
              <a:ext uri="{FF2B5EF4-FFF2-40B4-BE49-F238E27FC236}">
                <a16:creationId xmlns:a16="http://schemas.microsoft.com/office/drawing/2014/main" id="{D7831CC1-AC2D-4E31-A94D-6DDF6D1ED297}"/>
              </a:ext>
            </a:extLst>
          </p:cNvPr>
          <p:cNvSpPr txBox="1"/>
          <p:nvPr/>
        </p:nvSpPr>
        <p:spPr>
          <a:xfrm>
            <a:off x="3844120" y="5586868"/>
            <a:ext cx="8229600" cy="1107996"/>
          </a:xfrm>
          <a:prstGeom prst="rect">
            <a:avLst/>
          </a:prstGeom>
          <a:noFill/>
        </p:spPr>
        <p:txBody>
          <a:bodyPr wrap="square" rtlCol="0">
            <a:spAutoFit/>
          </a:bodyPr>
          <a:lstStyle/>
          <a:p>
            <a:r>
              <a:rPr lang="en-US" sz="2400" b="1" dirty="0">
                <a:solidFill>
                  <a:srgbClr val="FFFFFF"/>
                </a:solidFill>
                <a:latin typeface="Arial"/>
              </a:rPr>
              <a:t>Innovative Technology Experiences for</a:t>
            </a:r>
          </a:p>
          <a:p>
            <a:r>
              <a:rPr lang="en-US" sz="2400" b="1" dirty="0">
                <a:solidFill>
                  <a:srgbClr val="FFFFFF"/>
                </a:solidFill>
                <a:latin typeface="Arial"/>
              </a:rPr>
              <a:t> Students and Teachers </a:t>
            </a:r>
          </a:p>
          <a:p>
            <a:pPr algn="r"/>
            <a:r>
              <a:rPr lang="en-US" b="1" i="1" dirty="0">
                <a:solidFill>
                  <a:srgbClr val="FFFFFF"/>
                </a:solidFill>
                <a:latin typeface="Arial"/>
              </a:rPr>
              <a:t>Photo Source: High Adventure Science, Concord Consortium, #1220756   </a:t>
            </a:r>
          </a:p>
        </p:txBody>
      </p:sp>
    </p:spTree>
    <p:extLst>
      <p:ext uri="{BB962C8B-B14F-4D97-AF65-F5344CB8AC3E}">
        <p14:creationId xmlns:p14="http://schemas.microsoft.com/office/powerpoint/2010/main" val="393049433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D27DC-3D33-C545-9E21-653DC8FBFC1D}"/>
              </a:ext>
            </a:extLst>
          </p:cNvPr>
          <p:cNvSpPr>
            <a:spLocks noGrp="1"/>
          </p:cNvSpPr>
          <p:nvPr>
            <p:ph type="title"/>
          </p:nvPr>
        </p:nvSpPr>
        <p:spPr>
          <a:xfrm>
            <a:off x="838200" y="0"/>
            <a:ext cx="10515600" cy="1325563"/>
          </a:xfrm>
        </p:spPr>
        <p:txBody>
          <a:bodyPr>
            <a:normAutofit/>
          </a:bodyPr>
          <a:lstStyle/>
          <a:p>
            <a:pPr algn="ctr"/>
            <a:r>
              <a:rPr lang="en-US" b="1"/>
              <a:t>ITEST Program Overview</a:t>
            </a:r>
          </a:p>
        </p:txBody>
      </p:sp>
      <p:sp>
        <p:nvSpPr>
          <p:cNvPr id="3" name="Text Placeholder 2">
            <a:extLst>
              <a:ext uri="{FF2B5EF4-FFF2-40B4-BE49-F238E27FC236}">
                <a16:creationId xmlns:a16="http://schemas.microsoft.com/office/drawing/2014/main" id="{D20DC599-7421-3D41-B9DE-D42F74485D69}"/>
              </a:ext>
            </a:extLst>
          </p:cNvPr>
          <p:cNvSpPr>
            <a:spLocks noGrp="1"/>
          </p:cNvSpPr>
          <p:nvPr>
            <p:ph idx="1"/>
          </p:nvPr>
        </p:nvSpPr>
        <p:spPr>
          <a:xfrm>
            <a:off x="838200" y="1435100"/>
            <a:ext cx="10515600" cy="4741863"/>
          </a:xfrm>
        </p:spPr>
        <p:txBody>
          <a:bodyPr>
            <a:normAutofit/>
          </a:bodyPr>
          <a:lstStyle/>
          <a:p>
            <a:r>
              <a:rPr lang="en-US" dirty="0">
                <a:solidFill>
                  <a:sysClr val="windowText" lastClr="000000"/>
                </a:solidFill>
              </a:rPr>
              <a:t>ITEST promotes PreK-12 student interest and involvement in STEM and ICT careers</a:t>
            </a:r>
          </a:p>
          <a:p>
            <a:r>
              <a:rPr lang="en-US" dirty="0">
                <a:solidFill>
                  <a:sysClr val="windowText" lastClr="000000"/>
                </a:solidFill>
              </a:rPr>
              <a:t>Key elements of ITEST projects:</a:t>
            </a:r>
          </a:p>
          <a:p>
            <a:pPr lvl="1"/>
            <a:r>
              <a:rPr lang="en-US" dirty="0">
                <a:solidFill>
                  <a:sysClr val="windowText" lastClr="000000"/>
                </a:solidFill>
              </a:rPr>
              <a:t>Strengthen knowledge of &amp; interest in STEM &amp; ICT careers</a:t>
            </a:r>
          </a:p>
          <a:p>
            <a:pPr lvl="1"/>
            <a:r>
              <a:rPr lang="en-US" dirty="0">
                <a:solidFill>
                  <a:sysClr val="windowText" lastClr="000000"/>
                </a:solidFill>
              </a:rPr>
              <a:t>Develop, evaluate and research innovative use of technology</a:t>
            </a:r>
          </a:p>
          <a:p>
            <a:pPr lvl="1"/>
            <a:r>
              <a:rPr lang="en-US" dirty="0">
                <a:solidFill>
                  <a:sysClr val="windowText" lastClr="000000"/>
                </a:solidFill>
              </a:rPr>
              <a:t>Develop, evaluate and research innovative learning experiences</a:t>
            </a:r>
          </a:p>
          <a:p>
            <a:pPr lvl="1"/>
            <a:r>
              <a:rPr lang="en-US" dirty="0">
                <a:solidFill>
                  <a:sysClr val="windowText" lastClr="000000"/>
                </a:solidFill>
              </a:rPr>
              <a:t>Engage students within the PreK-Grade 12 age range</a:t>
            </a:r>
          </a:p>
          <a:p>
            <a:pPr lvl="1"/>
            <a:r>
              <a:rPr lang="en-US" dirty="0">
                <a:solidFill>
                  <a:sysClr val="windowText" lastClr="000000"/>
                </a:solidFill>
              </a:rPr>
              <a:t>Develop Strategic partnerships (schools, industry, higher ed, CBO’s, informal orgs)</a:t>
            </a:r>
          </a:p>
          <a:p>
            <a:pPr lvl="1"/>
            <a:r>
              <a:rPr lang="en-US" dirty="0">
                <a:solidFill>
                  <a:sysClr val="windowText" lastClr="000000"/>
                </a:solidFill>
              </a:rPr>
              <a:t>Includes a significant research component</a:t>
            </a:r>
          </a:p>
          <a:p>
            <a:pPr lvl="1"/>
            <a:r>
              <a:rPr lang="en-US" dirty="0">
                <a:solidFill>
                  <a:sysClr val="windowText" lastClr="000000"/>
                </a:solidFill>
              </a:rPr>
              <a:t>Incorporates explicit strategies for broadening participation</a:t>
            </a:r>
          </a:p>
          <a:p>
            <a:pPr lvl="1"/>
            <a:endParaRPr lang="en-US" dirty="0">
              <a:solidFill>
                <a:sysClr val="windowText" lastClr="000000"/>
              </a:solidFill>
            </a:endParaRPr>
          </a:p>
          <a:p>
            <a:pPr lvl="1"/>
            <a:endParaRPr lang="en-US" dirty="0">
              <a:solidFill>
                <a:sysClr val="windowText" lastClr="000000"/>
              </a:solidFill>
            </a:endParaRPr>
          </a:p>
          <a:p>
            <a:pPr marL="457200" lvl="1" indent="0">
              <a:buNone/>
            </a:pPr>
            <a:endParaRPr lang="en-US" dirty="0"/>
          </a:p>
        </p:txBody>
      </p:sp>
      <p:pic>
        <p:nvPicPr>
          <p:cNvPr id="5" name="Picture 4">
            <a:extLst>
              <a:ext uri="{FF2B5EF4-FFF2-40B4-BE49-F238E27FC236}">
                <a16:creationId xmlns:a16="http://schemas.microsoft.com/office/drawing/2014/main" id="{79C5A7CE-23A0-4C04-B455-72BA1CB72C6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304" t="51756" b="37887"/>
          <a:stretch/>
        </p:blipFill>
        <p:spPr>
          <a:xfrm>
            <a:off x="-3809" y="6147807"/>
            <a:ext cx="12192000" cy="710193"/>
          </a:xfrm>
          <a:prstGeom prst="rect">
            <a:avLst/>
          </a:prstGeom>
        </p:spPr>
      </p:pic>
      <p:pic>
        <p:nvPicPr>
          <p:cNvPr id="7" name="Picture 6">
            <a:extLst>
              <a:ext uri="{FF2B5EF4-FFF2-40B4-BE49-F238E27FC236}">
                <a16:creationId xmlns:a16="http://schemas.microsoft.com/office/drawing/2014/main" id="{5D8CE45D-D8EC-4C94-B644-17E2C7EEB8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99575" y="5667205"/>
            <a:ext cx="1052736" cy="1058238"/>
          </a:xfrm>
          <a:prstGeom prst="rect">
            <a:avLst/>
          </a:prstGeom>
        </p:spPr>
      </p:pic>
    </p:spTree>
    <p:extLst>
      <p:ext uri="{BB962C8B-B14F-4D97-AF65-F5344CB8AC3E}">
        <p14:creationId xmlns:p14="http://schemas.microsoft.com/office/powerpoint/2010/main" val="23624252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C2061-EE59-4F43-827C-DF635EA91C75}"/>
              </a:ext>
            </a:extLst>
          </p:cNvPr>
          <p:cNvSpPr>
            <a:spLocks noGrp="1"/>
          </p:cNvSpPr>
          <p:nvPr>
            <p:ph type="title"/>
          </p:nvPr>
        </p:nvSpPr>
        <p:spPr>
          <a:xfrm>
            <a:off x="817880" y="124986"/>
            <a:ext cx="10515600" cy="1325563"/>
          </a:xfrm>
        </p:spPr>
        <p:txBody>
          <a:bodyPr>
            <a:normAutofit/>
          </a:bodyPr>
          <a:lstStyle/>
          <a:p>
            <a:pPr algn="ctr"/>
            <a:r>
              <a:rPr lang="en-US" b="1" dirty="0">
                <a:solidFill>
                  <a:srgbClr val="0E1420"/>
                </a:solidFill>
              </a:rPr>
              <a:t>ITEST Solicitation (NSF 19-583) </a:t>
            </a:r>
          </a:p>
        </p:txBody>
      </p:sp>
      <p:sp>
        <p:nvSpPr>
          <p:cNvPr id="3" name="Text Placeholder 2">
            <a:extLst>
              <a:ext uri="{FF2B5EF4-FFF2-40B4-BE49-F238E27FC236}">
                <a16:creationId xmlns:a16="http://schemas.microsoft.com/office/drawing/2014/main" id="{003E9CE2-1D1B-C749-8D88-6B7A5A962E47}"/>
              </a:ext>
            </a:extLst>
          </p:cNvPr>
          <p:cNvSpPr>
            <a:spLocks noGrp="1"/>
          </p:cNvSpPr>
          <p:nvPr>
            <p:ph idx="1"/>
          </p:nvPr>
        </p:nvSpPr>
        <p:spPr>
          <a:xfrm>
            <a:off x="858520" y="1315722"/>
            <a:ext cx="10515600" cy="4699528"/>
          </a:xfrm>
        </p:spPr>
        <p:txBody>
          <a:bodyPr vert="horz" lIns="91440" tIns="45720" rIns="91440" bIns="45720" rtlCol="0" anchor="t">
            <a:noAutofit/>
          </a:bodyPr>
          <a:lstStyle/>
          <a:p>
            <a:r>
              <a:rPr lang="en-US" sz="2400" dirty="0">
                <a:solidFill>
                  <a:sysClr val="windowText" lastClr="000000"/>
                </a:solidFill>
              </a:rPr>
              <a:t>Three project types: Exploring Theory &amp; Design Principles (ETD), Designing and Testing Innovations (DTI), &amp; Scaling, Expanding &amp; Iterating Innovations (SEI)</a:t>
            </a:r>
          </a:p>
          <a:p>
            <a:r>
              <a:rPr lang="en-US" sz="2400" dirty="0">
                <a:solidFill>
                  <a:sysClr val="windowText" lastClr="000000"/>
                </a:solidFill>
              </a:rPr>
              <a:t>Funded through H1-B Work Visa Revenue</a:t>
            </a:r>
          </a:p>
          <a:p>
            <a:pPr lvl="0"/>
            <a:r>
              <a:rPr lang="en-US" sz="2400" b="1" spc="51" dirty="0">
                <a:ln w="13500">
                  <a:solidFill>
                    <a:srgbClr val="FFC000">
                      <a:shade val="2500"/>
                      <a:alpha val="6500"/>
                    </a:srgbClr>
                  </a:solidFill>
                  <a:prstDash val="solid"/>
                </a:ln>
                <a:solidFill>
                  <a:srgbClr val="C00000"/>
                </a:solidFill>
                <a:effectLst>
                  <a:outerShdw blurRad="38100" dist="38100" dir="2700000" algn="tl">
                    <a:srgbClr val="000000">
                      <a:alpha val="43137"/>
                    </a:srgbClr>
                  </a:outerShdw>
                </a:effectLst>
              </a:rPr>
              <a:t>Proposals require addressing Solicitation Specific Criteria related to broadening participation.</a:t>
            </a:r>
            <a:endParaRPr lang="en-US" sz="2400" dirty="0">
              <a:solidFill>
                <a:srgbClr val="C00000"/>
              </a:solidFill>
            </a:endParaRPr>
          </a:p>
          <a:p>
            <a:r>
              <a:rPr lang="en-US" sz="2400" dirty="0">
                <a:solidFill>
                  <a:sysClr val="windowText" lastClr="000000"/>
                </a:solidFill>
              </a:rPr>
              <a:t>New solicitation not available until next spring, deadline likely in August 2022.</a:t>
            </a:r>
          </a:p>
          <a:p>
            <a:r>
              <a:rPr lang="en-US" sz="2400" dirty="0">
                <a:solidFill>
                  <a:sysClr val="windowText" lastClr="000000"/>
                </a:solidFill>
              </a:rPr>
              <a:t>Resource Center: STELAR,  </a:t>
            </a:r>
            <a:r>
              <a:rPr lang="en-US" sz="2400" dirty="0">
                <a:solidFill>
                  <a:sysClr val="windowText" lastClr="000000"/>
                </a:solidFill>
                <a:hlinkClick r:id="rId3"/>
              </a:rPr>
              <a:t>www.stelar.edu.org</a:t>
            </a:r>
            <a:endParaRPr lang="en-US" sz="2400" dirty="0">
              <a:solidFill>
                <a:sysClr val="windowText" lastClr="000000"/>
              </a:solidFill>
            </a:endParaRPr>
          </a:p>
          <a:p>
            <a:r>
              <a:rPr lang="en-US" sz="2400" dirty="0">
                <a:solidFill>
                  <a:sysClr val="windowText" lastClr="000000"/>
                </a:solidFill>
              </a:rPr>
              <a:t>ITEST questions or inquiries about project ideas (send in a 1 or 2 pager): DRLITEST@nsf.gov   </a:t>
            </a:r>
          </a:p>
          <a:p>
            <a:pPr marL="0" indent="0">
              <a:buNone/>
            </a:pPr>
            <a:endParaRPr lang="en-US" sz="2400" dirty="0">
              <a:solidFill>
                <a:sysClr val="windowText" lastClr="000000"/>
              </a:solidFill>
            </a:endParaRPr>
          </a:p>
          <a:p>
            <a:pPr marL="0" indent="0" algn="ctr">
              <a:buNone/>
            </a:pPr>
            <a:r>
              <a:rPr lang="en-US" sz="2400" dirty="0">
                <a:solidFill>
                  <a:schemeClr val="bg1"/>
                </a:solidFill>
              </a:rPr>
              <a:t>Solicitation: https://www.nsf.gov/pubs/2017/nsf17565/nsf17565.htm                              </a:t>
            </a:r>
          </a:p>
          <a:p>
            <a:endParaRPr lang="en-US" sz="2400" dirty="0"/>
          </a:p>
        </p:txBody>
      </p:sp>
      <p:pic>
        <p:nvPicPr>
          <p:cNvPr id="7" name="Picture 6">
            <a:extLst>
              <a:ext uri="{FF2B5EF4-FFF2-40B4-BE49-F238E27FC236}">
                <a16:creationId xmlns:a16="http://schemas.microsoft.com/office/drawing/2014/main" id="{A7B066CC-D8EA-4EFB-BD9E-9D5DCBD1DFC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5304" t="51756" b="37887"/>
          <a:stretch/>
        </p:blipFill>
        <p:spPr>
          <a:xfrm>
            <a:off x="-3809" y="6147807"/>
            <a:ext cx="12192000" cy="710193"/>
          </a:xfrm>
          <a:prstGeom prst="rect">
            <a:avLst/>
          </a:prstGeom>
        </p:spPr>
      </p:pic>
      <p:pic>
        <p:nvPicPr>
          <p:cNvPr id="9" name="Picture 8">
            <a:extLst>
              <a:ext uri="{FF2B5EF4-FFF2-40B4-BE49-F238E27FC236}">
                <a16:creationId xmlns:a16="http://schemas.microsoft.com/office/drawing/2014/main" id="{CACD6C11-63E0-4EF9-BEC0-21180BD10F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99575" y="5667205"/>
            <a:ext cx="1052736" cy="1058238"/>
          </a:xfrm>
          <a:prstGeom prst="rect">
            <a:avLst/>
          </a:prstGeom>
        </p:spPr>
      </p:pic>
      <p:sp>
        <p:nvSpPr>
          <p:cNvPr id="5" name="TextBox 4">
            <a:extLst>
              <a:ext uri="{FF2B5EF4-FFF2-40B4-BE49-F238E27FC236}">
                <a16:creationId xmlns:a16="http://schemas.microsoft.com/office/drawing/2014/main" id="{55678906-5C54-4F26-8D93-16CE2BE406BA}"/>
              </a:ext>
            </a:extLst>
          </p:cNvPr>
          <p:cNvSpPr txBox="1"/>
          <p:nvPr/>
        </p:nvSpPr>
        <p:spPr>
          <a:xfrm>
            <a:off x="2940201" y="6356111"/>
            <a:ext cx="6303980" cy="369332"/>
          </a:xfrm>
          <a:prstGeom prst="rect">
            <a:avLst/>
          </a:prstGeom>
          <a:noFill/>
        </p:spPr>
        <p:txBody>
          <a:bodyPr wrap="square">
            <a:spAutoFit/>
          </a:bodyPr>
          <a:lstStyle/>
          <a:p>
            <a:pPr marL="0" indent="0" algn="ctr">
              <a:buNone/>
            </a:pPr>
            <a:r>
              <a:rPr lang="en-US" sz="1800" dirty="0">
                <a:solidFill>
                  <a:schemeClr val="bg1"/>
                </a:solidFill>
              </a:rPr>
              <a:t>https://www.nsf.gov/pubs/2019/nsf19583/nsf19583.htm</a:t>
            </a:r>
          </a:p>
        </p:txBody>
      </p:sp>
    </p:spTree>
    <p:extLst>
      <p:ext uri="{BB962C8B-B14F-4D97-AF65-F5344CB8AC3E}">
        <p14:creationId xmlns:p14="http://schemas.microsoft.com/office/powerpoint/2010/main" val="1837712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8A8618-ACF1-DA4B-BFCC-E2AEDD68AABB}"/>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BC69C29-C19E-9147-9EC8-5971D611E4E1}"/>
              </a:ext>
            </a:extLst>
          </p:cNvPr>
          <p:cNvSpPr>
            <a:spLocks noGrp="1"/>
          </p:cNvSpPr>
          <p:nvPr>
            <p:ph type="ctrTitle"/>
          </p:nvPr>
        </p:nvSpPr>
        <p:spPr>
          <a:xfrm>
            <a:off x="1662857" y="-2"/>
            <a:ext cx="9144000" cy="879475"/>
          </a:xfrm>
        </p:spPr>
        <p:txBody>
          <a:bodyPr>
            <a:normAutofit/>
          </a:bodyPr>
          <a:lstStyle/>
          <a:p>
            <a:r>
              <a:rPr lang="en-US" sz="4400" b="1" dirty="0">
                <a:solidFill>
                  <a:schemeClr val="bg1"/>
                </a:solidFill>
                <a:effectLst>
                  <a:outerShdw blurRad="38100" dist="38100" dir="2700000" algn="tl">
                    <a:srgbClr val="000000">
                      <a:alpha val="43137"/>
                    </a:srgbClr>
                  </a:outerShdw>
                </a:effectLst>
              </a:rPr>
              <a:t>Advancing Informal STEM Learning</a:t>
            </a:r>
          </a:p>
        </p:txBody>
      </p:sp>
      <p:sp>
        <p:nvSpPr>
          <p:cNvPr id="5" name="Rectangle 4">
            <a:extLst>
              <a:ext uri="{FF2B5EF4-FFF2-40B4-BE49-F238E27FC236}">
                <a16:creationId xmlns:a16="http://schemas.microsoft.com/office/drawing/2014/main" id="{98A38105-EAB2-4649-A306-BF922E5FFDBF}"/>
              </a:ext>
            </a:extLst>
          </p:cNvPr>
          <p:cNvSpPr/>
          <p:nvPr/>
        </p:nvSpPr>
        <p:spPr>
          <a:xfrm>
            <a:off x="5087389" y="6211671"/>
            <a:ext cx="6749935" cy="646331"/>
          </a:xfrm>
          <a:prstGeom prst="rect">
            <a:avLst/>
          </a:prstGeom>
        </p:spPr>
        <p:txBody>
          <a:bodyPr wrap="square">
            <a:sp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Verdana" panose="020B0604030504040204" pitchFamily="34" charset="0"/>
                <a:ea typeface="+mn-ea"/>
                <a:cs typeface="+mn-cs"/>
              </a:rPr>
              <a:t>Photo Credits: </a:t>
            </a:r>
            <a:r>
              <a:rPr kumimoji="0" lang="en-US" sz="1800" b="0" i="0" u="none" strike="noStrike" kern="1200" cap="none" spc="0" normalizeH="0" baseline="0" noProof="0" dirty="0">
                <a:ln>
                  <a:noFill/>
                </a:ln>
                <a:solidFill>
                  <a:prstClr val="white"/>
                </a:solidFill>
                <a:effectLst/>
                <a:uLnTx/>
                <a:uFillTx/>
                <a:latin typeface="Verdana" panose="020B0604030504040204" pitchFamily="34" charset="0"/>
                <a:ea typeface="+mn-ea"/>
                <a:cs typeface="+mn-cs"/>
              </a:rPr>
              <a:t>Discover Tech Exhibit – </a:t>
            </a:r>
            <a:r>
              <a:rPr kumimoji="0" lang="en-US" sz="1800" b="0" i="0" u="none" strike="noStrike" kern="1200" cap="none" spc="0" normalizeH="0" baseline="0" noProof="0" dirty="0" err="1">
                <a:ln>
                  <a:noFill/>
                </a:ln>
                <a:solidFill>
                  <a:prstClr val="white"/>
                </a:solidFill>
                <a:effectLst/>
                <a:uLnTx/>
                <a:uFillTx/>
                <a:latin typeface="Verdana" panose="020B0604030504040204" pitchFamily="34" charset="0"/>
                <a:ea typeface="+mn-ea"/>
                <a:cs typeface="+mn-cs"/>
              </a:rPr>
              <a:t>Hunstville</a:t>
            </a:r>
            <a:r>
              <a:rPr kumimoji="0" lang="en-US" sz="1800" b="0" i="0" u="none" strike="noStrike" kern="1200" cap="none" spc="0" normalizeH="0" baseline="0" noProof="0" dirty="0">
                <a:ln>
                  <a:noFill/>
                </a:ln>
                <a:solidFill>
                  <a:prstClr val="white"/>
                </a:solidFill>
                <a:effectLst/>
                <a:uLnTx/>
                <a:uFillTx/>
                <a:latin typeface="Verdana" panose="020B0604030504040204" pitchFamily="34" charset="0"/>
                <a:ea typeface="+mn-ea"/>
                <a:cs typeface="+mn-cs"/>
              </a:rPr>
              <a:t>, AL. Credit: NCIL/SSI (NSF </a:t>
            </a:r>
            <a:r>
              <a:rPr kumimoji="0" lang="en-US" sz="180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rPr>
              <a:t>1421427</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6400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4CF52-9944-FF43-B08A-71E49437ABC5}"/>
              </a:ext>
            </a:extLst>
          </p:cNvPr>
          <p:cNvSpPr>
            <a:spLocks noGrp="1"/>
          </p:cNvSpPr>
          <p:nvPr>
            <p:ph type="title"/>
          </p:nvPr>
        </p:nvSpPr>
        <p:spPr>
          <a:xfrm>
            <a:off x="838200" y="18255"/>
            <a:ext cx="10515600" cy="1325563"/>
          </a:xfrm>
        </p:spPr>
        <p:txBody>
          <a:bodyPr>
            <a:normAutofit/>
          </a:bodyPr>
          <a:lstStyle/>
          <a:p>
            <a:pPr algn="ctr"/>
            <a:r>
              <a:rPr lang="en-US" b="1" dirty="0">
                <a:solidFill>
                  <a:srgbClr val="0E1420"/>
                </a:solidFill>
              </a:rPr>
              <a:t>AISL Program Overview</a:t>
            </a:r>
          </a:p>
        </p:txBody>
      </p:sp>
      <p:sp>
        <p:nvSpPr>
          <p:cNvPr id="3" name="Text Placeholder 2">
            <a:extLst>
              <a:ext uri="{FF2B5EF4-FFF2-40B4-BE49-F238E27FC236}">
                <a16:creationId xmlns:a16="http://schemas.microsoft.com/office/drawing/2014/main" id="{CCD30981-8A8D-894F-8B6A-0D5908AA8743}"/>
              </a:ext>
            </a:extLst>
          </p:cNvPr>
          <p:cNvSpPr>
            <a:spLocks noGrp="1"/>
          </p:cNvSpPr>
          <p:nvPr>
            <p:ph idx="1"/>
          </p:nvPr>
        </p:nvSpPr>
        <p:spPr>
          <a:xfrm>
            <a:off x="838200" y="1570143"/>
            <a:ext cx="10515600" cy="4351338"/>
          </a:xfrm>
        </p:spPr>
        <p:txBody>
          <a:bodyPr>
            <a:normAutofit fontScale="92500"/>
          </a:bodyPr>
          <a:lstStyle/>
          <a:p>
            <a:r>
              <a:rPr lang="en-US" sz="2600" spc="51"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rPr>
              <a:t>Advances new </a:t>
            </a:r>
            <a:r>
              <a:rPr lang="en-US" sz="2600" i="1" spc="51"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rPr>
              <a:t>approaches to and evidence-based understanding of </a:t>
            </a:r>
            <a:r>
              <a:rPr lang="en-US" sz="2600" spc="51"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rPr>
              <a:t>the design and development of STEM learning in informal environments for public and professional audiences.</a:t>
            </a:r>
          </a:p>
          <a:p>
            <a:r>
              <a:rPr lang="en-US" sz="2600" spc="51"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rPr>
              <a:t>Investments should be of interest and utility to public audiences, informal STEM researchers, developers and practitioners, and decision-makers.</a:t>
            </a:r>
          </a:p>
          <a:p>
            <a:pPr marL="0" indent="0">
              <a:buNone/>
            </a:pPr>
            <a:endParaRPr lang="en-US" sz="2600" spc="51"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endParaRPr>
          </a:p>
          <a:p>
            <a:r>
              <a:rPr lang="en-US" sz="2600" spc="51"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rPr>
              <a:t>Priorities: (1) strategic impact, (2) knowledge-building, (3) innovation, (4) collaboration, (5) infrastructure/capacity building and (6) broadening participation</a:t>
            </a:r>
          </a:p>
          <a:p>
            <a:r>
              <a:rPr lang="en-US" sz="2600" spc="51"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rPr>
              <a:t>Examples of types of experiences: afterschool, interactive media, interactive exhibits, citizen science, AR/VR, visualizations, maker, citizen science, media.</a:t>
            </a:r>
          </a:p>
          <a:p>
            <a:endParaRPr lang="en-US" sz="2600" spc="51"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endParaRPr>
          </a:p>
          <a:p>
            <a:pPr marL="0" indent="0">
              <a:buNone/>
            </a:pPr>
            <a:endParaRPr lang="en-US" dirty="0"/>
          </a:p>
        </p:txBody>
      </p:sp>
      <p:pic>
        <p:nvPicPr>
          <p:cNvPr id="5" name="Picture 4">
            <a:extLst>
              <a:ext uri="{FF2B5EF4-FFF2-40B4-BE49-F238E27FC236}">
                <a16:creationId xmlns:a16="http://schemas.microsoft.com/office/drawing/2014/main" id="{C8338CE2-A585-4AD3-ACCC-B2811EEA65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304" t="51756" b="37887"/>
          <a:stretch/>
        </p:blipFill>
        <p:spPr>
          <a:xfrm>
            <a:off x="-3809" y="6147807"/>
            <a:ext cx="12192000" cy="710193"/>
          </a:xfrm>
          <a:prstGeom prst="rect">
            <a:avLst/>
          </a:prstGeom>
        </p:spPr>
      </p:pic>
      <p:pic>
        <p:nvPicPr>
          <p:cNvPr id="7" name="Picture 6">
            <a:extLst>
              <a:ext uri="{FF2B5EF4-FFF2-40B4-BE49-F238E27FC236}">
                <a16:creationId xmlns:a16="http://schemas.microsoft.com/office/drawing/2014/main" id="{F40EF84B-5531-4574-901E-8620641550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99575" y="5667205"/>
            <a:ext cx="1052736" cy="1058238"/>
          </a:xfrm>
          <a:prstGeom prst="rect">
            <a:avLst/>
          </a:prstGeom>
        </p:spPr>
      </p:pic>
    </p:spTree>
    <p:extLst>
      <p:ext uri="{BB962C8B-B14F-4D97-AF65-F5344CB8AC3E}">
        <p14:creationId xmlns:p14="http://schemas.microsoft.com/office/powerpoint/2010/main" val="1478148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8B1A3-214E-7141-9DC5-ADBB44442B15}"/>
              </a:ext>
            </a:extLst>
          </p:cNvPr>
          <p:cNvSpPr>
            <a:spLocks noGrp="1"/>
          </p:cNvSpPr>
          <p:nvPr>
            <p:ph type="title"/>
          </p:nvPr>
        </p:nvSpPr>
        <p:spPr>
          <a:xfrm>
            <a:off x="838200" y="68742"/>
            <a:ext cx="10515600" cy="1325563"/>
          </a:xfrm>
        </p:spPr>
        <p:txBody>
          <a:bodyPr>
            <a:noAutofit/>
          </a:bodyPr>
          <a:lstStyle/>
          <a:p>
            <a:pPr algn="ctr"/>
            <a:r>
              <a:rPr lang="en-US" b="1" dirty="0">
                <a:solidFill>
                  <a:srgbClr val="0E1420"/>
                </a:solidFill>
              </a:rPr>
              <a:t>AISL Solicitation (NSF 20-607)</a:t>
            </a:r>
          </a:p>
        </p:txBody>
      </p:sp>
      <p:sp>
        <p:nvSpPr>
          <p:cNvPr id="3" name="Text Placeholder 2">
            <a:extLst>
              <a:ext uri="{FF2B5EF4-FFF2-40B4-BE49-F238E27FC236}">
                <a16:creationId xmlns:a16="http://schemas.microsoft.com/office/drawing/2014/main" id="{9B29CF93-44D8-AB41-B3AF-A193423C17AE}"/>
              </a:ext>
            </a:extLst>
          </p:cNvPr>
          <p:cNvSpPr>
            <a:spLocks noGrp="1"/>
          </p:cNvSpPr>
          <p:nvPr>
            <p:ph idx="1"/>
          </p:nvPr>
        </p:nvSpPr>
        <p:spPr>
          <a:xfrm>
            <a:off x="838200" y="1463000"/>
            <a:ext cx="10515600" cy="4262144"/>
          </a:xfrm>
        </p:spPr>
        <p:txBody>
          <a:bodyPr vert="horz" lIns="91440" tIns="45720" rIns="91440" bIns="45720" rtlCol="0" anchor="t">
            <a:noAutofit/>
          </a:bodyPr>
          <a:lstStyle/>
          <a:p>
            <a:r>
              <a:rPr lang="en-US" sz="2000" b="1" spc="51" dirty="0">
                <a:ln w="13500">
                  <a:solidFill>
                    <a:schemeClr val="accent1">
                      <a:shade val="2500"/>
                      <a:alpha val="6500"/>
                    </a:schemeClr>
                  </a:solidFill>
                  <a:prstDash val="solid"/>
                </a:ln>
              </a:rPr>
              <a:t>Five project types: (1) Pilot &amp; Feasibility Studies, (2) Research in Service to Practice, (3) Innovations in Development, (4) Broader Implementation, (5) Literature Reviews, Syntheses, or Meta-Analyses, and (6) Conferences</a:t>
            </a:r>
            <a:endParaRPr lang="en-US" sz="2000" b="1" spc="51" dirty="0">
              <a:ln w="13500">
                <a:solidFill>
                  <a:srgbClr val="4472C4">
                    <a:shade val="2500"/>
                    <a:alpha val="6500"/>
                  </a:srgbClr>
                </a:solidFill>
                <a:prstDash val="solid"/>
              </a:ln>
              <a:cs typeface="Calibri"/>
            </a:endParaRPr>
          </a:p>
          <a:p>
            <a:pPr marL="0" indent="0">
              <a:buNone/>
            </a:pPr>
            <a:endParaRPr lang="en-US" sz="1200" b="1" spc="51" dirty="0">
              <a:ln w="13500">
                <a:solidFill>
                  <a:srgbClr val="4472C4">
                    <a:shade val="2500"/>
                    <a:alpha val="6500"/>
                  </a:srgbClr>
                </a:solidFill>
                <a:prstDash val="solid"/>
              </a:ln>
              <a:solidFill>
                <a:srgbClr val="C00000"/>
              </a:solidFill>
              <a:cs typeface="Calibri"/>
            </a:endParaRPr>
          </a:p>
          <a:p>
            <a:r>
              <a:rPr lang="en-US" sz="2000" b="1" spc="51" dirty="0">
                <a:ln w="13500">
                  <a:solidFill>
                    <a:schemeClr val="accent1">
                      <a:shade val="2500"/>
                      <a:alpha val="6500"/>
                    </a:schemeClr>
                  </a:solidFill>
                  <a:prstDash val="solid"/>
                </a:ln>
                <a:solidFill>
                  <a:srgbClr val="C00000"/>
                </a:solidFill>
              </a:rPr>
              <a:t>Proposal Deadline: January 12, 2022</a:t>
            </a:r>
            <a:endParaRPr lang="en-US" sz="2000" b="1" spc="51" dirty="0">
              <a:ln w="13500">
                <a:solidFill>
                  <a:srgbClr val="4472C4">
                    <a:shade val="2500"/>
                    <a:alpha val="6500"/>
                  </a:srgbClr>
                </a:solidFill>
                <a:prstDash val="solid"/>
              </a:ln>
              <a:solidFill>
                <a:srgbClr val="C00000"/>
              </a:solidFill>
              <a:cs typeface="Calibri"/>
            </a:endParaRPr>
          </a:p>
          <a:p>
            <a:pPr marL="0" indent="0">
              <a:buNone/>
            </a:pPr>
            <a:endParaRPr lang="en-US" sz="1200" b="1" spc="51" dirty="0">
              <a:ln w="13500">
                <a:solidFill>
                  <a:srgbClr val="4472C4">
                    <a:shade val="2500"/>
                    <a:alpha val="6500"/>
                  </a:srgbClr>
                </a:solidFill>
                <a:prstDash val="solid"/>
              </a:ln>
              <a:cs typeface="Calibri"/>
            </a:endParaRPr>
          </a:p>
          <a:p>
            <a:r>
              <a:rPr lang="en-US" sz="2000" b="1" spc="51" dirty="0">
                <a:ln w="13500">
                  <a:solidFill>
                    <a:schemeClr val="accent1">
                      <a:shade val="2500"/>
                      <a:alpha val="6500"/>
                    </a:schemeClr>
                  </a:solidFill>
                  <a:prstDash val="solid"/>
                </a:ln>
              </a:rPr>
              <a:t>Send questions or project concepts (1-2 pages) to DRLAISL@nsf.gov</a:t>
            </a:r>
            <a:endParaRPr lang="en-US" sz="2000" b="1" spc="51" dirty="0">
              <a:ln w="13500">
                <a:solidFill>
                  <a:srgbClr val="4472C4">
                    <a:shade val="2500"/>
                    <a:alpha val="6500"/>
                  </a:srgbClr>
                </a:solidFill>
                <a:prstDash val="solid"/>
              </a:ln>
              <a:cs typeface="Calibri"/>
            </a:endParaRPr>
          </a:p>
          <a:p>
            <a:pPr marL="0" indent="0">
              <a:buNone/>
            </a:pPr>
            <a:endParaRPr lang="en-US" sz="1200" b="1" spc="51" dirty="0">
              <a:ln w="13500">
                <a:solidFill>
                  <a:srgbClr val="4472C4">
                    <a:shade val="2500"/>
                    <a:alpha val="6500"/>
                  </a:srgbClr>
                </a:solidFill>
                <a:prstDash val="solid"/>
              </a:ln>
              <a:cs typeface="Calibri"/>
            </a:endParaRPr>
          </a:p>
          <a:p>
            <a:r>
              <a:rPr lang="en-US" sz="2000" b="1" spc="51" dirty="0">
                <a:ln w="13500">
                  <a:solidFill>
                    <a:schemeClr val="accent1">
                      <a:shade val="2500"/>
                      <a:alpha val="6500"/>
                    </a:schemeClr>
                  </a:solidFill>
                  <a:prstDash val="solid"/>
                </a:ln>
              </a:rPr>
              <a:t>Resource Center:  Center for Advancement of Informal Science Education (CAISE):</a:t>
            </a:r>
            <a:endParaRPr lang="en-US" sz="2000" b="1" spc="51" dirty="0">
              <a:ln w="13500">
                <a:solidFill>
                  <a:srgbClr val="4472C4">
                    <a:shade val="2500"/>
                    <a:alpha val="6500"/>
                  </a:srgbClr>
                </a:solidFill>
                <a:prstDash val="solid"/>
              </a:ln>
              <a:cs typeface="Calibri"/>
            </a:endParaRPr>
          </a:p>
          <a:p>
            <a:pPr marL="0" indent="0">
              <a:buNone/>
            </a:pPr>
            <a:r>
              <a:rPr lang="en-US" sz="2000" b="1" spc="51" dirty="0">
                <a:ln w="13500">
                  <a:solidFill>
                    <a:schemeClr val="accent1">
                      <a:shade val="2500"/>
                      <a:alpha val="6500"/>
                    </a:schemeClr>
                  </a:solidFill>
                  <a:prstDash val="solid"/>
                </a:ln>
              </a:rPr>
              <a:t>   </a:t>
            </a:r>
            <a:r>
              <a:rPr lang="en-US" sz="2000" b="1" spc="51" dirty="0">
                <a:ln w="13500">
                  <a:solidFill>
                    <a:schemeClr val="accent1">
                      <a:shade val="2500"/>
                      <a:alpha val="6500"/>
                    </a:schemeClr>
                  </a:solidFill>
                  <a:prstDash val="solid"/>
                </a:ln>
                <a:hlinkClick r:id="rId3">
                  <a:extLst>
                    <a:ext uri="{A12FA001-AC4F-418D-AE19-62706E023703}">
                      <ahyp:hlinkClr xmlns:ahyp="http://schemas.microsoft.com/office/drawing/2018/hyperlinkcolor" val="tx"/>
                    </a:ext>
                  </a:extLst>
                </a:hlinkClick>
              </a:rPr>
              <a:t>www.informalscience.org</a:t>
            </a:r>
            <a:endParaRPr lang="en-US" sz="2000" b="1" spc="51" dirty="0">
              <a:ln w="13500">
                <a:solidFill>
                  <a:srgbClr val="4472C4">
                    <a:shade val="2500"/>
                    <a:alpha val="6500"/>
                  </a:srgbClr>
                </a:solidFill>
                <a:prstDash val="solid"/>
              </a:ln>
              <a:cs typeface="Calibri"/>
            </a:endParaRPr>
          </a:p>
          <a:p>
            <a:pPr marL="0" indent="0">
              <a:buNone/>
            </a:pPr>
            <a:endParaRPr lang="en-US" sz="1200" b="1" spc="51" dirty="0">
              <a:ln w="13500">
                <a:solidFill>
                  <a:srgbClr val="4472C4">
                    <a:shade val="2500"/>
                    <a:alpha val="6500"/>
                  </a:srgbClr>
                </a:solidFill>
                <a:prstDash val="solid"/>
              </a:ln>
              <a:solidFill>
                <a:srgbClr val="C00000"/>
              </a:solidFill>
              <a:cs typeface="Calibri"/>
            </a:endParaRPr>
          </a:p>
          <a:p>
            <a:r>
              <a:rPr lang="en-US" sz="2000" b="1" spc="51" dirty="0">
                <a:ln w="13500">
                  <a:solidFill>
                    <a:srgbClr val="4472C4">
                      <a:shade val="2500"/>
                      <a:alpha val="6500"/>
                    </a:srgbClr>
                  </a:solidFill>
                  <a:prstDash val="solid"/>
                </a:ln>
                <a:solidFill>
                  <a:srgbClr val="C00000"/>
                </a:solidFill>
                <a:cs typeface="Calibri"/>
              </a:rPr>
              <a:t>Must address solicitation specific review criteria.</a:t>
            </a:r>
          </a:p>
        </p:txBody>
      </p:sp>
      <p:pic>
        <p:nvPicPr>
          <p:cNvPr id="9" name="Picture 8">
            <a:extLst>
              <a:ext uri="{FF2B5EF4-FFF2-40B4-BE49-F238E27FC236}">
                <a16:creationId xmlns:a16="http://schemas.microsoft.com/office/drawing/2014/main" id="{D9910970-3F5B-4B01-9E01-9F63BD1CBCE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5304" t="51756" b="37887"/>
          <a:stretch/>
        </p:blipFill>
        <p:spPr>
          <a:xfrm>
            <a:off x="-3808" y="6147809"/>
            <a:ext cx="12192000" cy="710193"/>
          </a:xfrm>
          <a:prstGeom prst="rect">
            <a:avLst/>
          </a:prstGeom>
        </p:spPr>
      </p:pic>
      <p:pic>
        <p:nvPicPr>
          <p:cNvPr id="11" name="Picture 10">
            <a:extLst>
              <a:ext uri="{FF2B5EF4-FFF2-40B4-BE49-F238E27FC236}">
                <a16:creationId xmlns:a16="http://schemas.microsoft.com/office/drawing/2014/main" id="{D6A1AA6A-B9B6-4B64-888F-20F2E7F4597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99576" y="5667207"/>
            <a:ext cx="1052736" cy="1058238"/>
          </a:xfrm>
          <a:prstGeom prst="rect">
            <a:avLst/>
          </a:prstGeom>
        </p:spPr>
      </p:pic>
      <p:sp>
        <p:nvSpPr>
          <p:cNvPr id="12" name="TextBox 11">
            <a:extLst>
              <a:ext uri="{FF2B5EF4-FFF2-40B4-BE49-F238E27FC236}">
                <a16:creationId xmlns:a16="http://schemas.microsoft.com/office/drawing/2014/main" id="{C0518786-CDBC-4EBF-8B1A-C881027CD438}"/>
              </a:ext>
            </a:extLst>
          </p:cNvPr>
          <p:cNvSpPr txBox="1"/>
          <p:nvPr/>
        </p:nvSpPr>
        <p:spPr>
          <a:xfrm>
            <a:off x="2090347" y="6068356"/>
            <a:ext cx="8003689" cy="646331"/>
          </a:xfrm>
          <a:prstGeom prst="rect">
            <a:avLst/>
          </a:prstGeom>
          <a:noFill/>
        </p:spPr>
        <p:txBody>
          <a:bodyPr wrap="square" rtlCol="0">
            <a:spAutoFit/>
          </a:bodyPr>
          <a:lstStyle/>
          <a:p>
            <a:pPr marL="0" indent="0">
              <a:buNone/>
            </a:pPr>
            <a:endParaRPr lang="en-US" sz="1800" spc="51" dirty="0">
              <a:ln w="13500">
                <a:solidFill>
                  <a:srgbClr val="4472C4">
                    <a:shade val="2500"/>
                    <a:alpha val="6500"/>
                  </a:srgbClr>
                </a:solidFill>
                <a:prstDash val="solid"/>
              </a:ln>
              <a:effectLst>
                <a:innerShdw blurRad="50900" dist="38500" dir="13500000">
                  <a:srgbClr val="000000">
                    <a:alpha val="60000"/>
                  </a:srgbClr>
                </a:innerShdw>
              </a:effectLst>
              <a:cs typeface="Calibri"/>
            </a:endParaRPr>
          </a:p>
          <a:p>
            <a:pPr marL="0" indent="0" algn="ctr">
              <a:buNone/>
            </a:pPr>
            <a:r>
              <a:rPr lang="en-US" sz="1800" spc="51" dirty="0">
                <a:ln w="13500">
                  <a:solidFill>
                    <a:schemeClr val="accent1">
                      <a:shade val="2500"/>
                      <a:alpha val="6500"/>
                    </a:schemeClr>
                  </a:solidFill>
                  <a:prstDash val="solid"/>
                </a:ln>
                <a:solidFill>
                  <a:schemeClr val="bg1"/>
                </a:solidFill>
              </a:rPr>
              <a:t>https://www.nsf.gov/funding/pgm_summ.jsp?pims_id=504793</a:t>
            </a:r>
            <a:endParaRPr lang="en-US" sz="1800" spc="51" dirty="0">
              <a:ln w="13500">
                <a:solidFill>
                  <a:srgbClr val="4472C4">
                    <a:shade val="2500"/>
                    <a:alpha val="6500"/>
                  </a:srgbClr>
                </a:solidFill>
                <a:prstDash val="solid"/>
              </a:ln>
              <a:solidFill>
                <a:schemeClr val="bg1"/>
              </a:solidFill>
              <a:cs typeface="Calibri"/>
            </a:endParaRPr>
          </a:p>
        </p:txBody>
      </p:sp>
    </p:spTree>
    <p:extLst>
      <p:ext uri="{BB962C8B-B14F-4D97-AF65-F5344CB8AC3E}">
        <p14:creationId xmlns:p14="http://schemas.microsoft.com/office/powerpoint/2010/main" val="6999968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20000"/>
          </a:lnSpc>
          <a:spcBef>
            <a:spcPct val="20000"/>
          </a:spcBef>
          <a:spcAft>
            <a:spcPct val="25000"/>
          </a:spcAft>
          <a:buClrTx/>
          <a:buSzTx/>
          <a:buFontTx/>
          <a:buNone/>
          <a:tabLst/>
          <a:defRPr kumimoji="0" lang="en-US"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20000"/>
          </a:lnSpc>
          <a:spcBef>
            <a:spcPct val="20000"/>
          </a:spcBef>
          <a:spcAft>
            <a:spcPct val="25000"/>
          </a:spcAft>
          <a:buClrTx/>
          <a:buSzTx/>
          <a:buFontTx/>
          <a:buNone/>
          <a:tabLst/>
          <a:defRPr kumimoji="0" lang="en-US" sz="1800" b="0"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CCECC63B8F374A8CACA1477050D1F0" ma:contentTypeVersion="2" ma:contentTypeDescription="Create a new document." ma:contentTypeScope="" ma:versionID="4daa5337154829ed942dba6f898591c8">
  <xsd:schema xmlns:xsd="http://www.w3.org/2001/XMLSchema" xmlns:xs="http://www.w3.org/2001/XMLSchema" xmlns:p="http://schemas.microsoft.com/office/2006/metadata/properties" xmlns:ns2="235b4ffc-5bc4-4be9-8185-9c010ae8bae9" targetNamespace="http://schemas.microsoft.com/office/2006/metadata/properties" ma:root="true" ma:fieldsID="88639c23dec2ce3dc4a83d8b16f552bb" ns2:_="">
    <xsd:import namespace="235b4ffc-5bc4-4be9-8185-9c010ae8bae9"/>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5b4ffc-5bc4-4be9-8185-9c010ae8ba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88E5E7-CC01-4598-9D5C-6A88C4069170}">
  <ds:schemaRefs>
    <ds:schemaRef ds:uri="235b4ffc-5bc4-4be9-8185-9c010ae8bae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0409DA9-CFAF-4363-8BF2-36A58AB3299D}">
  <ds:schemaRefs>
    <ds:schemaRef ds:uri="http://schemas.microsoft.com/office/infopath/2007/PartnerControls"/>
    <ds:schemaRef ds:uri="http://www.w3.org/XML/1998/namespace"/>
    <ds:schemaRef ds:uri="http://purl.org/dc/terms/"/>
    <ds:schemaRef ds:uri="http://schemas.openxmlformats.org/package/2006/metadata/core-properties"/>
    <ds:schemaRef ds:uri="http://purl.org/dc/elements/1.1/"/>
    <ds:schemaRef ds:uri="http://schemas.microsoft.com/office/2006/documentManagement/types"/>
    <ds:schemaRef ds:uri="235b4ffc-5bc4-4be9-8185-9c010ae8bae9"/>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07B000F2-9A84-4D34-8A74-B9E9A6A062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2905</TotalTime>
  <Words>1428</Words>
  <Application>Microsoft Macintosh PowerPoint</Application>
  <PresentationFormat>Widescreen</PresentationFormat>
  <Paragraphs>133</Paragraphs>
  <Slides>17</Slides>
  <Notes>15</Notes>
  <HiddenSlides>0</HiddenSlides>
  <MMClips>1</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17</vt:i4>
      </vt:variant>
    </vt:vector>
  </HeadingPairs>
  <TitlesOfParts>
    <vt:vector size="26" baseType="lpstr">
      <vt:lpstr>Arial</vt:lpstr>
      <vt:lpstr>Book Antiqua</vt:lpstr>
      <vt:lpstr>Calibri</vt:lpstr>
      <vt:lpstr>Calibri Light</vt:lpstr>
      <vt:lpstr>Verdana</vt:lpstr>
      <vt:lpstr>Office Theme</vt:lpstr>
      <vt:lpstr>1_Office Theme</vt:lpstr>
      <vt:lpstr>2_Office Theme</vt:lpstr>
      <vt:lpstr>Default Design</vt:lpstr>
      <vt:lpstr>PowerPoint Presentation</vt:lpstr>
      <vt:lpstr>PowerPoint Presentation</vt:lpstr>
      <vt:lpstr>PowerPoint Presentation</vt:lpstr>
      <vt:lpstr>PowerPoint Presentation</vt:lpstr>
      <vt:lpstr>ITEST Program Overview</vt:lpstr>
      <vt:lpstr>ITEST Solicitation (NSF 19-583) </vt:lpstr>
      <vt:lpstr>Advancing Informal STEM Learning</vt:lpstr>
      <vt:lpstr>AISL Program Overview</vt:lpstr>
      <vt:lpstr>AISL Solicitation (NSF 20-607)</vt:lpstr>
      <vt:lpstr>PowerPoint Presentation</vt:lpstr>
      <vt:lpstr>Discovery Research PreK-12 (DRK-12)  Program Overview </vt:lpstr>
      <vt:lpstr>DRK-12 Strands and Project Types</vt:lpstr>
      <vt:lpstr>Discovery Research PreK-12  Solicitation (NSF 20-572)</vt:lpstr>
      <vt:lpstr>NSF Video Showcase 2020: Watch Hundreds of Short, Fun Videos Showcasing DRL Projects</vt:lpstr>
      <vt:lpstr>Online Resources</vt:lpstr>
      <vt:lpstr>Resource Centers</vt:lpstr>
      <vt:lpstr>General inquiries regarding this program and program solicitation should be made to: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Carranza, Maria Graciela</dc:creator>
  <cp:lastModifiedBy>Russell, Robert L</cp:lastModifiedBy>
  <cp:revision>30</cp:revision>
  <dcterms:created xsi:type="dcterms:W3CDTF">2020-09-30T01:25:14Z</dcterms:created>
  <dcterms:modified xsi:type="dcterms:W3CDTF">2021-09-23T15:27:51Z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0x010100D8CCECC63B8F374A8CACA1477050D1F0</vt:lpwstr>
  </property>
</Properties>
</file>